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40" r:id="rId1"/>
  </p:sldMasterIdLst>
  <p:notesMasterIdLst>
    <p:notesMasterId r:id="rId8"/>
  </p:notesMasterIdLst>
  <p:handoutMasterIdLst>
    <p:handoutMasterId r:id="rId9"/>
  </p:handoutMasterIdLst>
  <p:sldIdLst>
    <p:sldId id="256" r:id="rId2"/>
    <p:sldId id="260" r:id="rId3"/>
    <p:sldId id="261" r:id="rId4"/>
    <p:sldId id="262" r:id="rId5"/>
    <p:sldId id="263" r:id="rId6"/>
    <p:sldId id="264"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DA37D80-6434-44D0-A028-1B22A696006F}">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69" autoAdjust="0"/>
    <p:restoredTop sz="94660"/>
  </p:normalViewPr>
  <p:slideViewPr>
    <p:cSldViewPr snapToGrid="0">
      <p:cViewPr varScale="1">
        <p:scale>
          <a:sx n="79" d="100"/>
          <a:sy n="79" d="100"/>
        </p:scale>
        <p:origin x="78" y="888"/>
      </p:cViewPr>
      <p:guideLst>
        <p:guide orient="horz" pos="2160"/>
        <p:guide pos="2880"/>
      </p:guideLst>
    </p:cSldViewPr>
  </p:slideViewPr>
  <p:notesTextViewPr>
    <p:cViewPr>
      <p:scale>
        <a:sx n="1" d="1"/>
        <a:sy n="1" d="1"/>
      </p:scale>
      <p:origin x="0" y="0"/>
    </p:cViewPr>
  </p:notesTextViewPr>
  <p:notesViewPr>
    <p:cSldViewPr snapToGrid="0">
      <p:cViewPr varScale="1">
        <p:scale>
          <a:sx n="63" d="100"/>
          <a:sy n="63" d="100"/>
        </p:scale>
        <p:origin x="1986"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E71268B-8AC2-4239-8FAF-7C144C210720}" type="datetimeFigureOut">
              <a:rPr lang="en-US"/>
              <a:t>8/9/2017</a:t>
            </a:fld>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02BA2C8-71FC-43D0-BD87-0547616971FA}" type="slidenum">
              <a:rPr/>
              <a:t>‹#›</a:t>
            </a:fld>
            <a:endParaRPr/>
          </a:p>
        </p:txBody>
      </p:sp>
    </p:spTree>
    <p:extLst>
      <p:ext uri="{BB962C8B-B14F-4D97-AF65-F5344CB8AC3E}">
        <p14:creationId xmlns:p14="http://schemas.microsoft.com/office/powerpoint/2010/main" val="37292136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5AD8362-6D63-40AC-BAA9-90C3AE6D5875}" type="datetimeFigureOut">
              <a:rPr lang="en-US"/>
              <a:t>8/9/2017</a:t>
            </a:fld>
            <a:endParaRPr/>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400550"/>
            <a:ext cx="5486400" cy="3086100"/>
          </a:xfrm>
          <a:prstGeom prst="rect">
            <a:avLst/>
          </a:prstGeom>
        </p:spPr>
        <p:txBody>
          <a:bodyPr vert="horz" lIns="91440" tIns="45720" rIns="91440" bIns="45720"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6539446-6953-447E-A4E3-E7CFBF870046}" type="slidenum">
              <a:rPr/>
              <a:t>‹#›</a:t>
            </a:fld>
            <a:endParaRPr/>
          </a:p>
        </p:txBody>
      </p:sp>
    </p:spTree>
    <p:extLst>
      <p:ext uri="{BB962C8B-B14F-4D97-AF65-F5344CB8AC3E}">
        <p14:creationId xmlns:p14="http://schemas.microsoft.com/office/powerpoint/2010/main" val="14239292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water3"/>
          <p:cNvSpPr/>
          <p:nvPr/>
        </p:nvSpPr>
        <p:spPr bwMode="gray">
          <a:xfrm>
            <a:off x="1914" y="5243130"/>
            <a:ext cx="9141714" cy="1614871"/>
          </a:xfrm>
          <a:prstGeom prst="rect">
            <a:avLst/>
          </a:prstGeom>
          <a:gradFill>
            <a:gsLst>
              <a:gs pos="833">
                <a:schemeClr val="accent2">
                  <a:lumMod val="60000"/>
                  <a:lumOff val="40000"/>
                  <a:alpha val="38000"/>
                </a:schemeClr>
              </a:gs>
              <a:gs pos="23000">
                <a:schemeClr val="accent2">
                  <a:lumMod val="60000"/>
                  <a:lumOff val="40000"/>
                </a:schemeClr>
              </a:gs>
              <a:gs pos="100000">
                <a:schemeClr val="accent2">
                  <a:lumMod val="20000"/>
                  <a:lumOff val="80000"/>
                  <a:alpha val="89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a:p>
        </p:txBody>
      </p:sp>
      <p:sp>
        <p:nvSpPr>
          <p:cNvPr id="5" name="sky"/>
          <p:cNvSpPr/>
          <p:nvPr/>
        </p:nvSpPr>
        <p:spPr bwMode="white">
          <a:xfrm>
            <a:off x="1914" y="0"/>
            <a:ext cx="9141714" cy="5334000"/>
          </a:xfrm>
          <a:prstGeom prst="rect">
            <a:avLst/>
          </a:prstGeom>
          <a:gradFill>
            <a:gsLst>
              <a:gs pos="0">
                <a:schemeClr val="accent2">
                  <a:lumMod val="60000"/>
                  <a:lumOff val="40000"/>
                  <a:alpha val="80000"/>
                </a:schemeClr>
              </a:gs>
              <a:gs pos="99000">
                <a:schemeClr val="accent2">
                  <a:lumMod val="20000"/>
                  <a:lumOff val="80000"/>
                  <a:alpha val="6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a:p>
        </p:txBody>
      </p:sp>
      <p:pic>
        <p:nvPicPr>
          <p:cNvPr id="6" name="water2"/>
          <p:cNvPicPr>
            <a:picLocks noChangeAspect="1"/>
          </p:cNvPicPr>
          <p:nvPr/>
        </p:nvPicPr>
        <p:blipFill rotWithShape="1">
          <a:blip r:embed="rId2" cstate="print">
            <a:extLst>
              <a:ext uri="{28A0092B-C50C-407E-A947-70E740481C1C}">
                <a14:useLocalDpi xmlns:a14="http://schemas.microsoft.com/office/drawing/2010/main" val="0"/>
              </a:ext>
            </a:extLst>
          </a:blip>
          <a:srcRect l="2674" r="9901"/>
          <a:stretch/>
        </p:blipFill>
        <p:spPr bwMode="ltGray">
          <a:xfrm>
            <a:off x="-1069" y="5497898"/>
            <a:ext cx="9141714" cy="463209"/>
          </a:xfrm>
          <a:prstGeom prst="rect">
            <a:avLst/>
          </a:prstGeom>
          <a:noFill/>
          <a:ln>
            <a:noFill/>
          </a:ln>
        </p:spPr>
      </p:pic>
      <p:pic>
        <p:nvPicPr>
          <p:cNvPr id="7" name="water1"/>
          <p:cNvPicPr>
            <a:picLocks noChangeAspect="1"/>
          </p:cNvPicPr>
          <p:nvPr/>
        </p:nvPicPr>
        <p:blipFill rotWithShape="1">
          <a:blip r:embed="rId3" cstate="print">
            <a:duotone>
              <a:schemeClr val="accent2">
                <a:shade val="45000"/>
                <a:satMod val="135000"/>
              </a:schemeClr>
              <a:prstClr val="white"/>
            </a:duotone>
            <a:extLst>
              <a:ext uri="{28A0092B-C50C-407E-A947-70E740481C1C}">
                <a14:useLocalDpi xmlns:a14="http://schemas.microsoft.com/office/drawing/2010/main" val="0"/>
              </a:ext>
            </a:extLst>
          </a:blip>
          <a:srcRect l="6218" r="6356"/>
          <a:stretch/>
        </p:blipFill>
        <p:spPr bwMode="gray">
          <a:xfrm flipH="1">
            <a:off x="-1069" y="5221111"/>
            <a:ext cx="9141714" cy="268288"/>
          </a:xfrm>
          <a:prstGeom prst="rect">
            <a:avLst/>
          </a:prstGeom>
          <a:noFill/>
          <a:ln>
            <a:noFill/>
          </a:ln>
        </p:spPr>
      </p:pic>
      <p:sp>
        <p:nvSpPr>
          <p:cNvPr id="8" name="Rectangle 7"/>
          <p:cNvSpPr/>
          <p:nvPr/>
        </p:nvSpPr>
        <p:spPr>
          <a:xfrm>
            <a:off x="-1069" y="5961106"/>
            <a:ext cx="9141714" cy="896846"/>
          </a:xfrm>
          <a:prstGeom prst="rect">
            <a:avLst/>
          </a:prstGeom>
          <a:gradFill>
            <a:gsLst>
              <a:gs pos="25000">
                <a:schemeClr val="accent6">
                  <a:lumMod val="60000"/>
                  <a:lumOff val="40000"/>
                  <a:alpha val="0"/>
                </a:schemeClr>
              </a:gs>
              <a:gs pos="100000">
                <a:schemeClr val="accent6"/>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a:p>
        </p:txBody>
      </p:sp>
      <p:sp>
        <p:nvSpPr>
          <p:cNvPr id="2" name="Title 1"/>
          <p:cNvSpPr>
            <a:spLocks noGrp="1"/>
          </p:cNvSpPr>
          <p:nvPr>
            <p:ph type="ctrTitle"/>
          </p:nvPr>
        </p:nvSpPr>
        <p:spPr>
          <a:xfrm>
            <a:off x="979404" y="1309047"/>
            <a:ext cx="7202092" cy="2667000"/>
          </a:xfrm>
        </p:spPr>
        <p:txBody>
          <a:bodyPr anchor="b">
            <a:noAutofit/>
          </a:bodyPr>
          <a:lstStyle>
            <a:lvl1pPr algn="ctr">
              <a:defRPr sz="6000"/>
            </a:lvl1pPr>
          </a:lstStyle>
          <a:p>
            <a:r>
              <a:rPr lang="en-US" smtClean="0"/>
              <a:t>Click to edit Master title style</a:t>
            </a:r>
            <a:endParaRPr/>
          </a:p>
        </p:txBody>
      </p:sp>
      <p:sp>
        <p:nvSpPr>
          <p:cNvPr id="3" name="Subtitle 2"/>
          <p:cNvSpPr>
            <a:spLocks noGrp="1"/>
          </p:cNvSpPr>
          <p:nvPr>
            <p:ph type="subTitle" idx="1"/>
          </p:nvPr>
        </p:nvSpPr>
        <p:spPr>
          <a:xfrm>
            <a:off x="979404" y="4038600"/>
            <a:ext cx="7200900" cy="990600"/>
          </a:xfrm>
        </p:spPr>
        <p:txBody>
          <a:bodyPr>
            <a:normAutofit/>
          </a:bodyPr>
          <a:lstStyle>
            <a:lvl1pPr marL="0" indent="0" algn="ctr">
              <a:spcBef>
                <a:spcPts val="0"/>
              </a:spcBef>
              <a:buNone/>
              <a:defRPr sz="1800" cap="all" baseline="0">
                <a:solidFill>
                  <a:schemeClr val="accent2">
                    <a:lumMod val="75000"/>
                  </a:schemeClr>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a:p>
        </p:txBody>
      </p:sp>
    </p:spTree>
    <p:extLst>
      <p:ext uri="{BB962C8B-B14F-4D97-AF65-F5344CB8AC3E}">
        <p14:creationId xmlns:p14="http://schemas.microsoft.com/office/powerpoint/2010/main" val="29423619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Footer Placeholder 4"/>
          <p:cNvSpPr>
            <a:spLocks noGrp="1"/>
          </p:cNvSpPr>
          <p:nvPr>
            <p:ph type="ftr" sz="quarter" idx="11"/>
          </p:nvPr>
        </p:nvSpPr>
        <p:spPr/>
        <p:txBody>
          <a:bodyPr/>
          <a:lstStyle/>
          <a:p>
            <a:r>
              <a:rPr lang="en-US" dirty="0"/>
              <a:t>Add a footer</a:t>
            </a:r>
            <a:endParaRPr dirty="0"/>
          </a:p>
        </p:txBody>
      </p:sp>
      <p:sp>
        <p:nvSpPr>
          <p:cNvPr id="4" name="Date Placeholder 3"/>
          <p:cNvSpPr>
            <a:spLocks noGrp="1"/>
          </p:cNvSpPr>
          <p:nvPr>
            <p:ph type="dt" sz="half" idx="10"/>
          </p:nvPr>
        </p:nvSpPr>
        <p:spPr/>
        <p:txBody>
          <a:bodyPr/>
          <a:lstStyle/>
          <a:p>
            <a:fld id="{5F4E5243-F52A-4D37-9694-EB26C6C31910}" type="datetime1">
              <a:rPr lang="en-US"/>
              <a:t>8/9/2017</a:t>
            </a:fld>
            <a:endParaRPr/>
          </a:p>
        </p:txBody>
      </p:sp>
      <p:sp>
        <p:nvSpPr>
          <p:cNvPr id="6" name="Slide Number Placeholder 5"/>
          <p:cNvSpPr>
            <a:spLocks noGrp="1"/>
          </p:cNvSpPr>
          <p:nvPr>
            <p:ph type="sldNum" sz="quarter" idx="12"/>
          </p:nvPr>
        </p:nvSpPr>
        <p:spPr/>
        <p:txBody>
          <a:bodyPr/>
          <a:lstStyle/>
          <a:p>
            <a:fld id="{4FAB73BC-B049-4115-A692-8D63A059BFB8}" type="slidenum">
              <a:rPr/>
              <a:t>‹#›</a:t>
            </a:fld>
            <a:endParaRPr/>
          </a:p>
        </p:txBody>
      </p:sp>
    </p:spTree>
    <p:extLst>
      <p:ext uri="{BB962C8B-B14F-4D97-AF65-F5344CB8AC3E}">
        <p14:creationId xmlns:p14="http://schemas.microsoft.com/office/powerpoint/2010/main" val="35362568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4638"/>
            <a:ext cx="1971675" cy="5440362"/>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628650" y="274638"/>
            <a:ext cx="5800725" cy="5440362"/>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Footer Placeholder 4"/>
          <p:cNvSpPr>
            <a:spLocks noGrp="1"/>
          </p:cNvSpPr>
          <p:nvPr>
            <p:ph type="ftr" sz="quarter" idx="11"/>
          </p:nvPr>
        </p:nvSpPr>
        <p:spPr/>
        <p:txBody>
          <a:bodyPr/>
          <a:lstStyle/>
          <a:p>
            <a:r>
              <a:rPr lang="en-US" dirty="0"/>
              <a:t>Add a footer</a:t>
            </a:r>
            <a:endParaRPr dirty="0"/>
          </a:p>
        </p:txBody>
      </p:sp>
      <p:sp>
        <p:nvSpPr>
          <p:cNvPr id="4" name="Date Placeholder 3"/>
          <p:cNvSpPr>
            <a:spLocks noGrp="1"/>
          </p:cNvSpPr>
          <p:nvPr>
            <p:ph type="dt" sz="half" idx="10"/>
          </p:nvPr>
        </p:nvSpPr>
        <p:spPr/>
        <p:txBody>
          <a:bodyPr/>
          <a:lstStyle/>
          <a:p>
            <a:fld id="{3A77B6E1-634A-48DC-9E8B-D894023267EF}" type="datetime1">
              <a:rPr lang="en-US"/>
              <a:t>8/9/2017</a:t>
            </a:fld>
            <a:endParaRPr/>
          </a:p>
        </p:txBody>
      </p:sp>
      <p:sp>
        <p:nvSpPr>
          <p:cNvPr id="6" name="Slide Number Placeholder 5"/>
          <p:cNvSpPr>
            <a:spLocks noGrp="1"/>
          </p:cNvSpPr>
          <p:nvPr>
            <p:ph type="sldNum" sz="quarter" idx="12"/>
          </p:nvPr>
        </p:nvSpPr>
        <p:spPr/>
        <p:txBody>
          <a:bodyPr/>
          <a:lstStyle/>
          <a:p>
            <a:fld id="{4FAB73BC-B049-4115-A692-8D63A059BFB8}" type="slidenum">
              <a:rPr/>
              <a:t>‹#›</a:t>
            </a:fld>
            <a:endParaRPr/>
          </a:p>
        </p:txBody>
      </p:sp>
    </p:spTree>
    <p:extLst>
      <p:ext uri="{BB962C8B-B14F-4D97-AF65-F5344CB8AC3E}">
        <p14:creationId xmlns:p14="http://schemas.microsoft.com/office/powerpoint/2010/main" val="13586516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Footer Placeholder 4"/>
          <p:cNvSpPr>
            <a:spLocks noGrp="1"/>
          </p:cNvSpPr>
          <p:nvPr>
            <p:ph type="ftr" sz="quarter" idx="11"/>
          </p:nvPr>
        </p:nvSpPr>
        <p:spPr/>
        <p:txBody>
          <a:bodyPr/>
          <a:lstStyle/>
          <a:p>
            <a:r>
              <a:rPr lang="en-US" dirty="0"/>
              <a:t>Add a footer</a:t>
            </a:r>
            <a:endParaRPr dirty="0"/>
          </a:p>
        </p:txBody>
      </p:sp>
      <p:sp>
        <p:nvSpPr>
          <p:cNvPr id="4" name="Date Placeholder 3"/>
          <p:cNvSpPr>
            <a:spLocks noGrp="1"/>
          </p:cNvSpPr>
          <p:nvPr>
            <p:ph type="dt" sz="half" idx="10"/>
          </p:nvPr>
        </p:nvSpPr>
        <p:spPr/>
        <p:txBody>
          <a:bodyPr/>
          <a:lstStyle/>
          <a:p>
            <a:fld id="{7B2D3E9E-A95C-48F2-B4BF-A71542E0BE9A}" type="datetime1">
              <a:rPr lang="en-US"/>
              <a:t>8/9/2017</a:t>
            </a:fld>
            <a:endParaRPr/>
          </a:p>
        </p:txBody>
      </p:sp>
      <p:sp>
        <p:nvSpPr>
          <p:cNvPr id="6" name="Slide Number Placeholder 5"/>
          <p:cNvSpPr>
            <a:spLocks noGrp="1"/>
          </p:cNvSpPr>
          <p:nvPr>
            <p:ph type="sldNum" sz="quarter" idx="12"/>
          </p:nvPr>
        </p:nvSpPr>
        <p:spPr/>
        <p:txBody>
          <a:bodyPr/>
          <a:lstStyle/>
          <a:p>
            <a:fld id="{4FAB73BC-B049-4115-A692-8D63A059BFB8}" type="slidenum">
              <a:rPr/>
              <a:t>‹#›</a:t>
            </a:fld>
            <a:endParaRPr/>
          </a:p>
        </p:txBody>
      </p:sp>
    </p:spTree>
    <p:extLst>
      <p:ext uri="{BB962C8B-B14F-4D97-AF65-F5344CB8AC3E}">
        <p14:creationId xmlns:p14="http://schemas.microsoft.com/office/powerpoint/2010/main" val="34050823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sky"/>
          <p:cNvSpPr/>
          <p:nvPr/>
        </p:nvSpPr>
        <p:spPr>
          <a:xfrm>
            <a:off x="1914" y="-1"/>
            <a:ext cx="9141714" cy="6858002"/>
          </a:xfrm>
          <a:prstGeom prst="rect">
            <a:avLst/>
          </a:prstGeom>
          <a:gradFill>
            <a:gsLst>
              <a:gs pos="0">
                <a:schemeClr val="accent2">
                  <a:lumMod val="60000"/>
                  <a:lumOff val="40000"/>
                  <a:alpha val="80000"/>
                </a:schemeClr>
              </a:gs>
              <a:gs pos="99000">
                <a:schemeClr val="accent2">
                  <a:lumMod val="20000"/>
                  <a:lumOff val="80000"/>
                  <a:alpha val="0"/>
                </a:schemeClr>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822960" rtlCol="0" anchor="ctr"/>
          <a:lstStyle/>
          <a:p>
            <a:pPr algn="ctr"/>
            <a:endParaRPr sz="1800"/>
          </a:p>
        </p:txBody>
      </p:sp>
      <p:sp>
        <p:nvSpPr>
          <p:cNvPr id="2" name="Title 1"/>
          <p:cNvSpPr>
            <a:spLocks noGrp="1"/>
          </p:cNvSpPr>
          <p:nvPr>
            <p:ph type="title"/>
          </p:nvPr>
        </p:nvSpPr>
        <p:spPr>
          <a:xfrm>
            <a:off x="970360" y="1309047"/>
            <a:ext cx="7200939" cy="2667000"/>
          </a:xfrm>
        </p:spPr>
        <p:txBody>
          <a:bodyPr anchor="b">
            <a:normAutofit/>
          </a:bodyPr>
          <a:lstStyle>
            <a:lvl1pPr algn="ctr">
              <a:defRPr sz="6000" b="0"/>
            </a:lvl1pPr>
          </a:lstStyle>
          <a:p>
            <a:r>
              <a:rPr lang="en-US" smtClean="0"/>
              <a:t>Click to edit Master title style</a:t>
            </a:r>
            <a:endParaRPr/>
          </a:p>
        </p:txBody>
      </p:sp>
      <p:sp>
        <p:nvSpPr>
          <p:cNvPr id="3" name="Text Placeholder 2"/>
          <p:cNvSpPr>
            <a:spLocks noGrp="1"/>
          </p:cNvSpPr>
          <p:nvPr>
            <p:ph type="body" idx="1"/>
          </p:nvPr>
        </p:nvSpPr>
        <p:spPr>
          <a:xfrm>
            <a:off x="970360" y="4038600"/>
            <a:ext cx="7200900" cy="1143000"/>
          </a:xfrm>
        </p:spPr>
        <p:txBody>
          <a:bodyPr anchor="t">
            <a:normAutofit/>
          </a:bodyPr>
          <a:lstStyle>
            <a:lvl1pPr marL="0" indent="0" algn="ctr">
              <a:spcBef>
                <a:spcPts val="0"/>
              </a:spcBef>
              <a:buNone/>
              <a:defRPr sz="2000" cap="all" baseline="0">
                <a:solidFill>
                  <a:schemeClr val="accent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5" name="Footer Placeholder 4"/>
          <p:cNvSpPr>
            <a:spLocks noGrp="1"/>
          </p:cNvSpPr>
          <p:nvPr>
            <p:ph type="ftr" sz="quarter" idx="11"/>
          </p:nvPr>
        </p:nvSpPr>
        <p:spPr/>
        <p:txBody>
          <a:bodyPr/>
          <a:lstStyle/>
          <a:p>
            <a:r>
              <a:rPr lang="en-US" dirty="0"/>
              <a:t>Add a footer</a:t>
            </a:r>
            <a:endParaRPr dirty="0"/>
          </a:p>
        </p:txBody>
      </p:sp>
      <p:sp>
        <p:nvSpPr>
          <p:cNvPr id="4" name="Date Placeholder 3"/>
          <p:cNvSpPr>
            <a:spLocks noGrp="1"/>
          </p:cNvSpPr>
          <p:nvPr>
            <p:ph type="dt" sz="half" idx="10"/>
          </p:nvPr>
        </p:nvSpPr>
        <p:spPr/>
        <p:txBody>
          <a:bodyPr/>
          <a:lstStyle/>
          <a:p>
            <a:fld id="{A50F84E2-2D7A-43CF-AC90-352A289A783A}" type="datetime1">
              <a:rPr lang="en-US"/>
              <a:t>8/9/2017</a:t>
            </a:fld>
            <a:endParaRPr/>
          </a:p>
        </p:txBody>
      </p:sp>
      <p:sp>
        <p:nvSpPr>
          <p:cNvPr id="6" name="Slide Number Placeholder 5"/>
          <p:cNvSpPr>
            <a:spLocks noGrp="1"/>
          </p:cNvSpPr>
          <p:nvPr>
            <p:ph type="sldNum" sz="quarter" idx="12"/>
          </p:nvPr>
        </p:nvSpPr>
        <p:spPr/>
        <p:txBody>
          <a:bodyPr/>
          <a:lstStyle/>
          <a:p>
            <a:fld id="{4FAB73BC-B049-4115-A692-8D63A059BFB8}" type="slidenum">
              <a:rPr/>
              <a:t>‹#›</a:t>
            </a:fld>
            <a:endParaRPr/>
          </a:p>
        </p:txBody>
      </p:sp>
    </p:spTree>
    <p:extLst>
      <p:ext uri="{BB962C8B-B14F-4D97-AF65-F5344CB8AC3E}">
        <p14:creationId xmlns:p14="http://schemas.microsoft.com/office/powerpoint/2010/main" val="30435599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4" name="Content Placeholder 3"/>
          <p:cNvSpPr>
            <a:spLocks noGrp="1"/>
          </p:cNvSpPr>
          <p:nvPr>
            <p:ph sz="half" idx="2"/>
          </p:nvPr>
        </p:nvSpPr>
        <p:spPr>
          <a:xfrm>
            <a:off x="4709160" y="1572768"/>
            <a:ext cx="3429000" cy="4142232"/>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3" name="Content Placeholder 2"/>
          <p:cNvSpPr>
            <a:spLocks noGrp="1"/>
          </p:cNvSpPr>
          <p:nvPr>
            <p:ph sz="half" idx="1"/>
          </p:nvPr>
        </p:nvSpPr>
        <p:spPr>
          <a:xfrm>
            <a:off x="1005840" y="1572768"/>
            <a:ext cx="3429000" cy="4142232"/>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6" name="Footer Placeholder 5"/>
          <p:cNvSpPr>
            <a:spLocks noGrp="1"/>
          </p:cNvSpPr>
          <p:nvPr>
            <p:ph type="ftr" sz="quarter" idx="11"/>
          </p:nvPr>
        </p:nvSpPr>
        <p:spPr/>
        <p:txBody>
          <a:bodyPr/>
          <a:lstStyle/>
          <a:p>
            <a:r>
              <a:rPr lang="en-US" dirty="0"/>
              <a:t>Add a footer</a:t>
            </a:r>
            <a:endParaRPr dirty="0"/>
          </a:p>
        </p:txBody>
      </p:sp>
      <p:sp>
        <p:nvSpPr>
          <p:cNvPr id="5" name="Date Placeholder 4"/>
          <p:cNvSpPr>
            <a:spLocks noGrp="1"/>
          </p:cNvSpPr>
          <p:nvPr>
            <p:ph type="dt" sz="half" idx="10"/>
          </p:nvPr>
        </p:nvSpPr>
        <p:spPr/>
        <p:txBody>
          <a:bodyPr/>
          <a:lstStyle/>
          <a:p>
            <a:fld id="{F12952B5-7A2F-4CC8-B7CE-9234E21C2837}" type="datetime1">
              <a:rPr lang="en-US"/>
              <a:t>8/9/2017</a:t>
            </a:fld>
            <a:endParaRPr/>
          </a:p>
        </p:txBody>
      </p:sp>
      <p:sp>
        <p:nvSpPr>
          <p:cNvPr id="7" name="Slide Number Placeholder 6"/>
          <p:cNvSpPr>
            <a:spLocks noGrp="1"/>
          </p:cNvSpPr>
          <p:nvPr>
            <p:ph type="sldNum" sz="quarter" idx="12"/>
          </p:nvPr>
        </p:nvSpPr>
        <p:spPr/>
        <p:txBody>
          <a:bodyPr/>
          <a:lstStyle/>
          <a:p>
            <a:fld id="{4FAB73BC-B049-4115-A692-8D63A059BFB8}" type="slidenum">
              <a:rPr/>
              <a:t>‹#›</a:t>
            </a:fld>
            <a:endParaRPr/>
          </a:p>
        </p:txBody>
      </p:sp>
    </p:spTree>
    <p:extLst>
      <p:ext uri="{BB962C8B-B14F-4D97-AF65-F5344CB8AC3E}">
        <p14:creationId xmlns:p14="http://schemas.microsoft.com/office/powerpoint/2010/main" val="42493787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a:p>
        </p:txBody>
      </p:sp>
      <p:sp>
        <p:nvSpPr>
          <p:cNvPr id="3" name="Text Placeholder 2"/>
          <p:cNvSpPr>
            <a:spLocks noGrp="1"/>
          </p:cNvSpPr>
          <p:nvPr>
            <p:ph type="body" idx="1"/>
          </p:nvPr>
        </p:nvSpPr>
        <p:spPr>
          <a:xfrm>
            <a:off x="1005840" y="1572768"/>
            <a:ext cx="3429000" cy="766588"/>
          </a:xfrm>
        </p:spPr>
        <p:txBody>
          <a:bodyPr anchor="ctr">
            <a:normAutofit/>
          </a:bodyPr>
          <a:lstStyle>
            <a:lvl1pPr marL="0" indent="0">
              <a:spcBef>
                <a:spcPts val="0"/>
              </a:spcBef>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005840" y="2365861"/>
            <a:ext cx="3429000" cy="334914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4709160" y="1572768"/>
            <a:ext cx="3429000" cy="766588"/>
          </a:xfrm>
        </p:spPr>
        <p:txBody>
          <a:bodyPr anchor="ctr">
            <a:normAutofit/>
          </a:bodyPr>
          <a:lstStyle>
            <a:lvl1pPr marL="0" indent="0">
              <a:spcBef>
                <a:spcPts val="0"/>
              </a:spcBef>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709160" y="2365861"/>
            <a:ext cx="3429000" cy="334914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8" name="Footer Placeholder 7"/>
          <p:cNvSpPr>
            <a:spLocks noGrp="1"/>
          </p:cNvSpPr>
          <p:nvPr>
            <p:ph type="ftr" sz="quarter" idx="11"/>
          </p:nvPr>
        </p:nvSpPr>
        <p:spPr/>
        <p:txBody>
          <a:bodyPr/>
          <a:lstStyle/>
          <a:p>
            <a:r>
              <a:rPr lang="en-US" dirty="0"/>
              <a:t>Add a footer</a:t>
            </a:r>
            <a:endParaRPr dirty="0"/>
          </a:p>
        </p:txBody>
      </p:sp>
      <p:sp>
        <p:nvSpPr>
          <p:cNvPr id="7" name="Date Placeholder 6"/>
          <p:cNvSpPr>
            <a:spLocks noGrp="1"/>
          </p:cNvSpPr>
          <p:nvPr>
            <p:ph type="dt" sz="half" idx="10"/>
          </p:nvPr>
        </p:nvSpPr>
        <p:spPr/>
        <p:txBody>
          <a:bodyPr/>
          <a:lstStyle/>
          <a:p>
            <a:fld id="{CE1DA07A-9201-4B4B-BAF2-015AFA30F520}" type="datetime1">
              <a:rPr lang="en-US"/>
              <a:t>8/9/2017</a:t>
            </a:fld>
            <a:endParaRPr/>
          </a:p>
        </p:txBody>
      </p:sp>
      <p:sp>
        <p:nvSpPr>
          <p:cNvPr id="9" name="Slide Number Placeholder 8"/>
          <p:cNvSpPr>
            <a:spLocks noGrp="1"/>
          </p:cNvSpPr>
          <p:nvPr>
            <p:ph type="sldNum" sz="quarter" idx="12"/>
          </p:nvPr>
        </p:nvSpPr>
        <p:spPr/>
        <p:txBody>
          <a:bodyPr/>
          <a:lstStyle/>
          <a:p>
            <a:fld id="{4FAB73BC-B049-4115-A692-8D63A059BFB8}" type="slidenum">
              <a:rPr/>
              <a:t>‹#›</a:t>
            </a:fld>
            <a:endParaRPr/>
          </a:p>
        </p:txBody>
      </p:sp>
    </p:spTree>
    <p:extLst>
      <p:ext uri="{BB962C8B-B14F-4D97-AF65-F5344CB8AC3E}">
        <p14:creationId xmlns:p14="http://schemas.microsoft.com/office/powerpoint/2010/main" val="10723781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a:p>
        </p:txBody>
      </p:sp>
      <p:sp>
        <p:nvSpPr>
          <p:cNvPr id="4" name="Footer Placeholder 3"/>
          <p:cNvSpPr>
            <a:spLocks noGrp="1"/>
          </p:cNvSpPr>
          <p:nvPr>
            <p:ph type="ftr" sz="quarter" idx="11"/>
          </p:nvPr>
        </p:nvSpPr>
        <p:spPr/>
        <p:txBody>
          <a:bodyPr/>
          <a:lstStyle/>
          <a:p>
            <a:r>
              <a:rPr lang="en-US" dirty="0"/>
              <a:t>Add a footer</a:t>
            </a:r>
            <a:endParaRPr dirty="0"/>
          </a:p>
        </p:txBody>
      </p:sp>
      <p:sp>
        <p:nvSpPr>
          <p:cNvPr id="3" name="Date Placeholder 2"/>
          <p:cNvSpPr>
            <a:spLocks noGrp="1"/>
          </p:cNvSpPr>
          <p:nvPr>
            <p:ph type="dt" sz="half" idx="10"/>
          </p:nvPr>
        </p:nvSpPr>
        <p:spPr/>
        <p:txBody>
          <a:bodyPr/>
          <a:lstStyle/>
          <a:p>
            <a:fld id="{73D7E00A-486F-4252-8B1D-E32645521F49}" type="datetime1">
              <a:rPr lang="en-US"/>
              <a:t>8/9/2017</a:t>
            </a:fld>
            <a:endParaRPr/>
          </a:p>
        </p:txBody>
      </p:sp>
      <p:sp>
        <p:nvSpPr>
          <p:cNvPr id="5" name="Slide Number Placeholder 4"/>
          <p:cNvSpPr>
            <a:spLocks noGrp="1"/>
          </p:cNvSpPr>
          <p:nvPr>
            <p:ph type="sldNum" sz="quarter" idx="12"/>
          </p:nvPr>
        </p:nvSpPr>
        <p:spPr/>
        <p:txBody>
          <a:bodyPr/>
          <a:lstStyle/>
          <a:p>
            <a:fld id="{4FAB73BC-B049-4115-A692-8D63A059BFB8}" type="slidenum">
              <a:rPr/>
              <a:t>‹#›</a:t>
            </a:fld>
            <a:endParaRPr/>
          </a:p>
        </p:txBody>
      </p:sp>
    </p:spTree>
    <p:extLst>
      <p:ext uri="{BB962C8B-B14F-4D97-AF65-F5344CB8AC3E}">
        <p14:creationId xmlns:p14="http://schemas.microsoft.com/office/powerpoint/2010/main" val="36818866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sky"/>
          <p:cNvSpPr/>
          <p:nvPr/>
        </p:nvSpPr>
        <p:spPr>
          <a:xfrm>
            <a:off x="1914" y="-1"/>
            <a:ext cx="9141714" cy="6858002"/>
          </a:xfrm>
          <a:prstGeom prst="rect">
            <a:avLst/>
          </a:prstGeom>
          <a:gradFill>
            <a:gsLst>
              <a:gs pos="0">
                <a:schemeClr val="accent2">
                  <a:lumMod val="60000"/>
                  <a:lumOff val="40000"/>
                  <a:alpha val="80000"/>
                </a:schemeClr>
              </a:gs>
              <a:gs pos="99000">
                <a:schemeClr val="accent2">
                  <a:lumMod val="20000"/>
                  <a:lumOff val="80000"/>
                  <a:alpha val="0"/>
                </a:schemeClr>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822960" rtlCol="0" anchor="ctr"/>
          <a:lstStyle/>
          <a:p>
            <a:pPr algn="ctr"/>
            <a:endParaRPr sz="1800"/>
          </a:p>
        </p:txBody>
      </p:sp>
      <p:sp>
        <p:nvSpPr>
          <p:cNvPr id="3" name="Footer Placeholder 2"/>
          <p:cNvSpPr>
            <a:spLocks noGrp="1"/>
          </p:cNvSpPr>
          <p:nvPr>
            <p:ph type="ftr" sz="quarter" idx="11"/>
          </p:nvPr>
        </p:nvSpPr>
        <p:spPr/>
        <p:txBody>
          <a:bodyPr/>
          <a:lstStyle/>
          <a:p>
            <a:r>
              <a:rPr lang="en-US" dirty="0"/>
              <a:t>Add a footer</a:t>
            </a:r>
            <a:endParaRPr dirty="0"/>
          </a:p>
        </p:txBody>
      </p:sp>
      <p:sp>
        <p:nvSpPr>
          <p:cNvPr id="2" name="Date Placeholder 1"/>
          <p:cNvSpPr>
            <a:spLocks noGrp="1"/>
          </p:cNvSpPr>
          <p:nvPr>
            <p:ph type="dt" sz="half" idx="10"/>
          </p:nvPr>
        </p:nvSpPr>
        <p:spPr/>
        <p:txBody>
          <a:bodyPr/>
          <a:lstStyle/>
          <a:p>
            <a:fld id="{8DDF5F92-E675-4B36-9A60-69A962A68675}" type="datetime1">
              <a:rPr lang="en-US"/>
              <a:t>8/9/2017</a:t>
            </a:fld>
            <a:endParaRPr/>
          </a:p>
        </p:txBody>
      </p:sp>
      <p:sp>
        <p:nvSpPr>
          <p:cNvPr id="4" name="Slide Number Placeholder 3"/>
          <p:cNvSpPr>
            <a:spLocks noGrp="1"/>
          </p:cNvSpPr>
          <p:nvPr>
            <p:ph type="sldNum" sz="quarter" idx="12"/>
          </p:nvPr>
        </p:nvSpPr>
        <p:spPr/>
        <p:txBody>
          <a:bodyPr/>
          <a:lstStyle/>
          <a:p>
            <a:fld id="{4FAB73BC-B049-4115-A692-8D63A059BFB8}" type="slidenum">
              <a:rPr/>
              <a:t>‹#›</a:t>
            </a:fld>
            <a:endParaRPr/>
          </a:p>
        </p:txBody>
      </p:sp>
    </p:spTree>
    <p:extLst>
      <p:ext uri="{BB962C8B-B14F-4D97-AF65-F5344CB8AC3E}">
        <p14:creationId xmlns:p14="http://schemas.microsoft.com/office/powerpoint/2010/main" val="4922624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610" y="762000"/>
            <a:ext cx="2532850" cy="2743200"/>
          </a:xfrm>
        </p:spPr>
        <p:txBody>
          <a:bodyPr anchor="b">
            <a:normAutofit/>
          </a:bodyPr>
          <a:lstStyle>
            <a:lvl1pPr>
              <a:defRPr sz="3200" b="0"/>
            </a:lvl1pPr>
          </a:lstStyle>
          <a:p>
            <a:r>
              <a:rPr lang="en-US" smtClean="0"/>
              <a:t>Click to edit Master title style</a:t>
            </a:r>
            <a:endParaRPr/>
          </a:p>
        </p:txBody>
      </p:sp>
      <p:sp>
        <p:nvSpPr>
          <p:cNvPr id="3" name="Content Placeholder 2"/>
          <p:cNvSpPr>
            <a:spLocks noGrp="1"/>
          </p:cNvSpPr>
          <p:nvPr>
            <p:ph idx="1"/>
          </p:nvPr>
        </p:nvSpPr>
        <p:spPr>
          <a:xfrm>
            <a:off x="570310" y="685800"/>
            <a:ext cx="5143500" cy="45720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6095610" y="3554104"/>
            <a:ext cx="2532850" cy="1703696"/>
          </a:xfrm>
        </p:spPr>
        <p:txBody>
          <a:bodyPr>
            <a:normAutofit/>
          </a:bodyPr>
          <a:lstStyle>
            <a:lvl1pPr marL="0" indent="0">
              <a:lnSpc>
                <a:spcPct val="90000"/>
              </a:lnSpc>
              <a:spcBef>
                <a:spcPts val="8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6" name="Footer Placeholder 5"/>
          <p:cNvSpPr>
            <a:spLocks noGrp="1"/>
          </p:cNvSpPr>
          <p:nvPr>
            <p:ph type="ftr" sz="quarter" idx="11"/>
          </p:nvPr>
        </p:nvSpPr>
        <p:spPr/>
        <p:txBody>
          <a:bodyPr/>
          <a:lstStyle/>
          <a:p>
            <a:r>
              <a:rPr lang="en-US" dirty="0"/>
              <a:t>Add a footer</a:t>
            </a:r>
            <a:endParaRPr dirty="0"/>
          </a:p>
        </p:txBody>
      </p:sp>
      <p:sp>
        <p:nvSpPr>
          <p:cNvPr id="5" name="Date Placeholder 4"/>
          <p:cNvSpPr>
            <a:spLocks noGrp="1"/>
          </p:cNvSpPr>
          <p:nvPr>
            <p:ph type="dt" sz="half" idx="10"/>
          </p:nvPr>
        </p:nvSpPr>
        <p:spPr/>
        <p:txBody>
          <a:bodyPr/>
          <a:lstStyle/>
          <a:p>
            <a:fld id="{AF6E2C9B-5FA2-460D-9BE7-B0812FC2A6FF}" type="datetime1">
              <a:rPr lang="en-US"/>
              <a:t>8/9/2017</a:t>
            </a:fld>
            <a:endParaRPr/>
          </a:p>
        </p:txBody>
      </p:sp>
      <p:sp>
        <p:nvSpPr>
          <p:cNvPr id="7" name="Slide Number Placeholder 6"/>
          <p:cNvSpPr>
            <a:spLocks noGrp="1"/>
          </p:cNvSpPr>
          <p:nvPr>
            <p:ph type="sldNum" sz="quarter" idx="12"/>
          </p:nvPr>
        </p:nvSpPr>
        <p:spPr/>
        <p:txBody>
          <a:bodyPr/>
          <a:lstStyle/>
          <a:p>
            <a:fld id="{4FAB73BC-B049-4115-A692-8D63A059BFB8}" type="slidenum">
              <a:rPr/>
              <a:t>‹#›</a:t>
            </a:fld>
            <a:endParaRPr/>
          </a:p>
        </p:txBody>
      </p:sp>
    </p:spTree>
    <p:extLst>
      <p:ext uri="{BB962C8B-B14F-4D97-AF65-F5344CB8AC3E}">
        <p14:creationId xmlns:p14="http://schemas.microsoft.com/office/powerpoint/2010/main" val="14838976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610" y="762000"/>
            <a:ext cx="2532850" cy="2743200"/>
          </a:xfrm>
        </p:spPr>
        <p:txBody>
          <a:bodyPr anchor="b">
            <a:normAutofit/>
          </a:bodyPr>
          <a:lstStyle>
            <a:lvl1pPr>
              <a:defRPr sz="3400" b="0"/>
            </a:lvl1pPr>
          </a:lstStyle>
          <a:p>
            <a:r>
              <a:rPr lang="en-US" smtClean="0"/>
              <a:t>Click to edit Master title style</a:t>
            </a:r>
            <a:endParaRPr/>
          </a:p>
        </p:txBody>
      </p:sp>
      <p:sp>
        <p:nvSpPr>
          <p:cNvPr id="3" name="Picture Placeholder 2" descr="An empty placeholder to add an image. Click on the placeholder and select the image that you wish to add"/>
          <p:cNvSpPr>
            <a:spLocks noGrp="1"/>
          </p:cNvSpPr>
          <p:nvPr>
            <p:ph type="pic" idx="1"/>
          </p:nvPr>
        </p:nvSpPr>
        <p:spPr>
          <a:xfrm>
            <a:off x="570310" y="685800"/>
            <a:ext cx="5143500" cy="4572000"/>
          </a:xfrm>
          <a:solidFill>
            <a:schemeClr val="bg1">
              <a:lumMod val="95000"/>
            </a:schemeClr>
          </a:solidFill>
        </p:spPr>
        <p:txBody>
          <a:bodyPr>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6095610" y="3554104"/>
            <a:ext cx="2532850" cy="1703696"/>
          </a:xfrm>
        </p:spPr>
        <p:txBody>
          <a:bodyPr>
            <a:normAutofit/>
          </a:bodyPr>
          <a:lstStyle>
            <a:lvl1pPr marL="0" indent="0">
              <a:lnSpc>
                <a:spcPct val="100000"/>
              </a:lnSpc>
              <a:spcBef>
                <a:spcPts val="8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6" name="Footer Placeholder 5"/>
          <p:cNvSpPr>
            <a:spLocks noGrp="1"/>
          </p:cNvSpPr>
          <p:nvPr>
            <p:ph type="ftr" sz="quarter" idx="11"/>
          </p:nvPr>
        </p:nvSpPr>
        <p:spPr/>
        <p:txBody>
          <a:bodyPr/>
          <a:lstStyle/>
          <a:p>
            <a:r>
              <a:rPr lang="en-US" dirty="0"/>
              <a:t>Add a footer</a:t>
            </a:r>
            <a:endParaRPr dirty="0"/>
          </a:p>
        </p:txBody>
      </p:sp>
      <p:sp>
        <p:nvSpPr>
          <p:cNvPr id="5" name="Date Placeholder 4"/>
          <p:cNvSpPr>
            <a:spLocks noGrp="1"/>
          </p:cNvSpPr>
          <p:nvPr>
            <p:ph type="dt" sz="half" idx="10"/>
          </p:nvPr>
        </p:nvSpPr>
        <p:spPr/>
        <p:txBody>
          <a:bodyPr/>
          <a:lstStyle/>
          <a:p>
            <a:fld id="{1D374940-A916-4C8B-9648-02A2D3898F9E}" type="datetime1">
              <a:rPr lang="en-US"/>
              <a:t>8/9/2017</a:t>
            </a:fld>
            <a:endParaRPr/>
          </a:p>
        </p:txBody>
      </p:sp>
      <p:sp>
        <p:nvSpPr>
          <p:cNvPr id="7" name="Slide Number Placeholder 6"/>
          <p:cNvSpPr>
            <a:spLocks noGrp="1"/>
          </p:cNvSpPr>
          <p:nvPr>
            <p:ph type="sldNum" sz="quarter" idx="12"/>
          </p:nvPr>
        </p:nvSpPr>
        <p:spPr/>
        <p:txBody>
          <a:bodyPr/>
          <a:lstStyle/>
          <a:p>
            <a:fld id="{4FAB73BC-B049-4115-A692-8D63A059BFB8}" type="slidenum">
              <a:rPr/>
              <a:t>‹#›</a:t>
            </a:fld>
            <a:endParaRPr/>
          </a:p>
        </p:txBody>
      </p:sp>
    </p:spTree>
    <p:extLst>
      <p:ext uri="{BB962C8B-B14F-4D97-AF65-F5344CB8AC3E}">
        <p14:creationId xmlns:p14="http://schemas.microsoft.com/office/powerpoint/2010/main" val="42166151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sky"/>
          <p:cNvSpPr/>
          <p:nvPr/>
        </p:nvSpPr>
        <p:spPr>
          <a:xfrm>
            <a:off x="1914" y="-1"/>
            <a:ext cx="9141714" cy="6858002"/>
          </a:xfrm>
          <a:prstGeom prst="rect">
            <a:avLst/>
          </a:prstGeom>
          <a:gradFill>
            <a:gsLst>
              <a:gs pos="0">
                <a:schemeClr val="accent2">
                  <a:lumMod val="60000"/>
                  <a:lumOff val="40000"/>
                  <a:alpha val="58000"/>
                </a:schemeClr>
              </a:gs>
              <a:gs pos="88000">
                <a:schemeClr val="accent2">
                  <a:lumMod val="20000"/>
                  <a:lumOff val="80000"/>
                  <a:alpha val="6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822960" rtlCol="0" anchor="ctr"/>
          <a:lstStyle/>
          <a:p>
            <a:pPr algn="ctr"/>
            <a:endParaRPr sz="1800"/>
          </a:p>
        </p:txBody>
      </p:sp>
      <p:sp>
        <p:nvSpPr>
          <p:cNvPr id="8" name="water3"/>
          <p:cNvSpPr/>
          <p:nvPr/>
        </p:nvSpPr>
        <p:spPr bwMode="gray">
          <a:xfrm>
            <a:off x="1914" y="6064102"/>
            <a:ext cx="9141714" cy="793899"/>
          </a:xfrm>
          <a:prstGeom prst="rect">
            <a:avLst/>
          </a:prstGeom>
          <a:gradFill>
            <a:gsLst>
              <a:gs pos="833">
                <a:schemeClr val="accent2">
                  <a:lumMod val="60000"/>
                  <a:lumOff val="40000"/>
                  <a:alpha val="38000"/>
                </a:schemeClr>
              </a:gs>
              <a:gs pos="49000">
                <a:schemeClr val="accent2">
                  <a:lumMod val="60000"/>
                  <a:lumOff val="40000"/>
                </a:schemeClr>
              </a:gs>
              <a:gs pos="100000">
                <a:schemeClr val="accent2">
                  <a:lumMod val="20000"/>
                  <a:lumOff val="80000"/>
                  <a:alpha val="89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a:p>
        </p:txBody>
      </p:sp>
      <p:pic>
        <p:nvPicPr>
          <p:cNvPr id="9" name="water2"/>
          <p:cNvPicPr>
            <a:picLocks noChangeAspect="1"/>
          </p:cNvPicPr>
          <p:nvPr/>
        </p:nvPicPr>
        <p:blipFill rotWithShape="1">
          <a:blip r:embed="rId13" cstate="print">
            <a:extLst>
              <a:ext uri="{28A0092B-C50C-407E-A947-70E740481C1C}">
                <a14:useLocalDpi xmlns:a14="http://schemas.microsoft.com/office/drawing/2010/main" val="0"/>
              </a:ext>
            </a:extLst>
          </a:blip>
          <a:srcRect l="2674" r="9901"/>
          <a:stretch/>
        </p:blipFill>
        <p:spPr bwMode="white">
          <a:xfrm>
            <a:off x="-1069" y="6256182"/>
            <a:ext cx="9141714" cy="463209"/>
          </a:xfrm>
          <a:prstGeom prst="rect">
            <a:avLst/>
          </a:prstGeom>
          <a:noFill/>
          <a:ln>
            <a:noFill/>
          </a:ln>
        </p:spPr>
      </p:pic>
      <p:pic>
        <p:nvPicPr>
          <p:cNvPr id="10" name="water1"/>
          <p:cNvPicPr>
            <a:picLocks noChangeAspect="1"/>
          </p:cNvPicPr>
          <p:nvPr/>
        </p:nvPicPr>
        <p:blipFill rotWithShape="1">
          <a:blip r:embed="rId14" cstate="print">
            <a:duotone>
              <a:schemeClr val="accent2">
                <a:shade val="45000"/>
                <a:satMod val="135000"/>
              </a:schemeClr>
              <a:prstClr val="white"/>
            </a:duotone>
            <a:extLst>
              <a:ext uri="{28A0092B-C50C-407E-A947-70E740481C1C}">
                <a14:useLocalDpi xmlns:a14="http://schemas.microsoft.com/office/drawing/2010/main" val="0"/>
              </a:ext>
            </a:extLst>
          </a:blip>
          <a:srcRect l="6218" r="6356"/>
          <a:stretch/>
        </p:blipFill>
        <p:spPr bwMode="gray">
          <a:xfrm flipH="1">
            <a:off x="-1069" y="5979395"/>
            <a:ext cx="9141714" cy="268288"/>
          </a:xfrm>
          <a:prstGeom prst="rect">
            <a:avLst/>
          </a:prstGeom>
          <a:noFill/>
          <a:ln>
            <a:noFill/>
          </a:ln>
        </p:spPr>
      </p:pic>
      <p:sp>
        <p:nvSpPr>
          <p:cNvPr id="2" name="Title Placeholder 1"/>
          <p:cNvSpPr>
            <a:spLocks noGrp="1"/>
          </p:cNvSpPr>
          <p:nvPr>
            <p:ph type="title"/>
          </p:nvPr>
        </p:nvSpPr>
        <p:spPr>
          <a:xfrm>
            <a:off x="1005841" y="265176"/>
            <a:ext cx="7132319" cy="1088136"/>
          </a:xfrm>
          <a:prstGeom prst="rect">
            <a:avLst/>
          </a:prstGeom>
        </p:spPr>
        <p:txBody>
          <a:bodyPr vert="horz" lIns="91440" tIns="45720" rIns="91440" bIns="45720" rtlCol="0" anchor="b">
            <a:normAutofit/>
          </a:bodyPr>
          <a:lstStyle/>
          <a:p>
            <a:r>
              <a:rPr lang="en-US" smtClean="0"/>
              <a:t>Click to edit Master title style</a:t>
            </a:r>
            <a:endParaRPr/>
          </a:p>
        </p:txBody>
      </p:sp>
      <p:sp>
        <p:nvSpPr>
          <p:cNvPr id="3" name="Text Placeholder 2"/>
          <p:cNvSpPr>
            <a:spLocks noGrp="1"/>
          </p:cNvSpPr>
          <p:nvPr>
            <p:ph type="body" idx="1"/>
          </p:nvPr>
        </p:nvSpPr>
        <p:spPr>
          <a:xfrm>
            <a:off x="1005840" y="1572768"/>
            <a:ext cx="7132320" cy="4142232"/>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1005840" y="6601968"/>
            <a:ext cx="5369814" cy="237744"/>
          </a:xfrm>
          <a:prstGeom prst="rect">
            <a:avLst/>
          </a:prstGeom>
        </p:spPr>
        <p:txBody>
          <a:bodyPr vert="horz" lIns="91440" tIns="45720" rIns="91440" bIns="45720" rtlCol="0" anchor="ctr"/>
          <a:lstStyle>
            <a:lvl1pPr algn="l">
              <a:defRPr sz="1100" cap="all" baseline="0">
                <a:solidFill>
                  <a:schemeClr val="tx1"/>
                </a:solidFill>
              </a:defRPr>
            </a:lvl1pPr>
          </a:lstStyle>
          <a:p>
            <a:r>
              <a:rPr lang="en-US"/>
              <a:t>Add a footer</a:t>
            </a:r>
            <a:endParaRPr lang="en-US" dirty="0"/>
          </a:p>
        </p:txBody>
      </p:sp>
      <p:sp>
        <p:nvSpPr>
          <p:cNvPr id="4" name="Date Placeholder 3"/>
          <p:cNvSpPr>
            <a:spLocks noGrp="1"/>
          </p:cNvSpPr>
          <p:nvPr>
            <p:ph type="dt" sz="half" idx="2"/>
          </p:nvPr>
        </p:nvSpPr>
        <p:spPr>
          <a:xfrm>
            <a:off x="6656832" y="6601968"/>
            <a:ext cx="720090" cy="237744"/>
          </a:xfrm>
          <a:prstGeom prst="rect">
            <a:avLst/>
          </a:prstGeom>
        </p:spPr>
        <p:txBody>
          <a:bodyPr vert="horz" lIns="91440" tIns="45720" rIns="91440" bIns="45720" rtlCol="0" anchor="ctr"/>
          <a:lstStyle>
            <a:lvl1pPr algn="l">
              <a:defRPr sz="1100" cap="all" baseline="0">
                <a:solidFill>
                  <a:schemeClr val="tx1"/>
                </a:solidFill>
              </a:defRPr>
            </a:lvl1pPr>
          </a:lstStyle>
          <a:p>
            <a:fld id="{5586B75A-687E-405C-8A0B-8D00578BA2C3}" type="datetime1">
              <a:rPr lang="en-US" smtClean="0"/>
              <a:pPr/>
              <a:t>8/9/2017</a:t>
            </a:fld>
            <a:endParaRPr lang="en-US"/>
          </a:p>
        </p:txBody>
      </p:sp>
      <p:sp>
        <p:nvSpPr>
          <p:cNvPr id="6" name="Slide Number Placeholder 5"/>
          <p:cNvSpPr>
            <a:spLocks noGrp="1"/>
          </p:cNvSpPr>
          <p:nvPr>
            <p:ph type="sldNum" sz="quarter" idx="4"/>
          </p:nvPr>
        </p:nvSpPr>
        <p:spPr>
          <a:xfrm>
            <a:off x="7658100" y="6601968"/>
            <a:ext cx="480060" cy="237744"/>
          </a:xfrm>
          <a:prstGeom prst="rect">
            <a:avLst/>
          </a:prstGeom>
        </p:spPr>
        <p:txBody>
          <a:bodyPr vert="horz" lIns="91440" tIns="45720" rIns="91440" bIns="45720" rtlCol="0" anchor="ctr"/>
          <a:lstStyle>
            <a:lvl1pPr algn="r">
              <a:defRPr sz="1100" cap="all" baseline="0">
                <a:solidFill>
                  <a:schemeClr val="tx1"/>
                </a:solidFill>
              </a:defRPr>
            </a:lvl1pPr>
          </a:lstStyle>
          <a:p>
            <a:fld id="{4FAB73BC-B049-4115-A692-8D63A059BFB8}" type="slidenum">
              <a:rPr lang="en-US" smtClean="0"/>
              <a:pPr/>
              <a:t>‹#›</a:t>
            </a:fld>
            <a:endParaRPr lang="en-US"/>
          </a:p>
        </p:txBody>
      </p:sp>
    </p:spTree>
    <p:extLst>
      <p:ext uri="{BB962C8B-B14F-4D97-AF65-F5344CB8AC3E}">
        <p14:creationId xmlns:p14="http://schemas.microsoft.com/office/powerpoint/2010/main" val="3877551537"/>
      </p:ext>
    </p:extLst>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lnSpc>
          <a:spcPct val="90000"/>
        </a:lnSpc>
        <a:spcBef>
          <a:spcPct val="0"/>
        </a:spcBef>
        <a:buNone/>
        <a:defRPr sz="3800" kern="1200">
          <a:solidFill>
            <a:schemeClr val="accent2">
              <a:lumMod val="50000"/>
            </a:schemeClr>
          </a:solidFill>
          <a:latin typeface="+mj-lt"/>
          <a:ea typeface="+mj-ea"/>
          <a:cs typeface="+mj-cs"/>
        </a:defRPr>
      </a:lvl1pPr>
    </p:titleStyle>
    <p:bodyStyle>
      <a:lvl1pPr marL="274320" indent="-228600" algn="l" defTabSz="914400" rtl="0" eaLnBrk="1" latinLnBrk="0" hangingPunct="1">
        <a:lnSpc>
          <a:spcPct val="90000"/>
        </a:lnSpc>
        <a:spcBef>
          <a:spcPts val="1800"/>
        </a:spcBef>
        <a:buSzPct val="100000"/>
        <a:buFont typeface="Arial" pitchFamily="34" charset="0"/>
        <a:buChar char="•"/>
        <a:defRPr sz="2000" kern="1200">
          <a:solidFill>
            <a:schemeClr val="accent2">
              <a:lumMod val="50000"/>
            </a:schemeClr>
          </a:solidFill>
          <a:latin typeface="+mn-lt"/>
          <a:ea typeface="+mn-ea"/>
          <a:cs typeface="+mn-cs"/>
        </a:defRPr>
      </a:lvl1pPr>
      <a:lvl2pPr marL="548640" indent="-228600" algn="l" defTabSz="914400" rtl="0" eaLnBrk="1" latinLnBrk="0" hangingPunct="1">
        <a:lnSpc>
          <a:spcPct val="90000"/>
        </a:lnSpc>
        <a:spcBef>
          <a:spcPts val="1000"/>
        </a:spcBef>
        <a:buSzPct val="100000"/>
        <a:buFont typeface="Arial" pitchFamily="34" charset="0"/>
        <a:buChar char="•"/>
        <a:defRPr sz="1800" kern="1200">
          <a:solidFill>
            <a:schemeClr val="accent2">
              <a:lumMod val="50000"/>
            </a:schemeClr>
          </a:solidFill>
          <a:latin typeface="+mn-lt"/>
          <a:ea typeface="+mn-ea"/>
          <a:cs typeface="+mn-cs"/>
        </a:defRPr>
      </a:lvl2pPr>
      <a:lvl3pPr marL="822960" indent="-228600" algn="l" defTabSz="914400" rtl="0" eaLnBrk="1" latinLnBrk="0" hangingPunct="1">
        <a:lnSpc>
          <a:spcPct val="90000"/>
        </a:lnSpc>
        <a:spcBef>
          <a:spcPts val="800"/>
        </a:spcBef>
        <a:buSzPct val="100000"/>
        <a:buFont typeface="Arial" pitchFamily="34" charset="0"/>
        <a:buChar char="•"/>
        <a:defRPr sz="1600" kern="1200">
          <a:solidFill>
            <a:schemeClr val="accent2">
              <a:lumMod val="50000"/>
            </a:schemeClr>
          </a:solidFill>
          <a:latin typeface="+mn-lt"/>
          <a:ea typeface="+mn-ea"/>
          <a:cs typeface="+mn-cs"/>
        </a:defRPr>
      </a:lvl3pPr>
      <a:lvl4pPr marL="1097280" indent="-228600" algn="l" defTabSz="914400" rtl="0" eaLnBrk="1" latinLnBrk="0" hangingPunct="1">
        <a:lnSpc>
          <a:spcPct val="90000"/>
        </a:lnSpc>
        <a:spcBef>
          <a:spcPts val="800"/>
        </a:spcBef>
        <a:buSzPct val="100000"/>
        <a:buFont typeface="Arial" pitchFamily="34" charset="0"/>
        <a:buChar char="•"/>
        <a:defRPr sz="1400" kern="1200">
          <a:solidFill>
            <a:schemeClr val="accent2">
              <a:lumMod val="50000"/>
            </a:schemeClr>
          </a:solidFill>
          <a:latin typeface="+mn-lt"/>
          <a:ea typeface="+mn-ea"/>
          <a:cs typeface="+mn-cs"/>
        </a:defRPr>
      </a:lvl4pPr>
      <a:lvl5pPr marL="1371600" indent="-228600" algn="l" defTabSz="914400" rtl="0" eaLnBrk="1" latinLnBrk="0" hangingPunct="1">
        <a:lnSpc>
          <a:spcPct val="90000"/>
        </a:lnSpc>
        <a:spcBef>
          <a:spcPts val="800"/>
        </a:spcBef>
        <a:buSzPct val="100000"/>
        <a:buFont typeface="Arial" pitchFamily="34" charset="0"/>
        <a:buChar char="•"/>
        <a:defRPr sz="1400" kern="1200">
          <a:solidFill>
            <a:schemeClr val="accent2">
              <a:lumMod val="50000"/>
            </a:schemeClr>
          </a:solidFill>
          <a:latin typeface="+mn-lt"/>
          <a:ea typeface="+mn-ea"/>
          <a:cs typeface="+mn-cs"/>
        </a:defRPr>
      </a:lvl5pPr>
      <a:lvl6pPr marL="1645920" indent="-228600" algn="l" defTabSz="914400" rtl="0" eaLnBrk="1" latinLnBrk="0" hangingPunct="1">
        <a:lnSpc>
          <a:spcPct val="90000"/>
        </a:lnSpc>
        <a:spcBef>
          <a:spcPts val="800"/>
        </a:spcBef>
        <a:buSzPct val="100000"/>
        <a:buFont typeface="Arial" pitchFamily="34" charset="0"/>
        <a:buChar char="•"/>
        <a:defRPr sz="1400" kern="1200">
          <a:solidFill>
            <a:schemeClr val="accent2">
              <a:lumMod val="50000"/>
            </a:schemeClr>
          </a:solidFill>
          <a:latin typeface="+mn-lt"/>
          <a:ea typeface="+mn-ea"/>
          <a:cs typeface="+mn-cs"/>
        </a:defRPr>
      </a:lvl6pPr>
      <a:lvl7pPr marL="1920240" indent="-228600" algn="l" defTabSz="914400" rtl="0" eaLnBrk="1" latinLnBrk="0" hangingPunct="1">
        <a:lnSpc>
          <a:spcPct val="90000"/>
        </a:lnSpc>
        <a:spcBef>
          <a:spcPts val="800"/>
        </a:spcBef>
        <a:buSzPct val="100000"/>
        <a:buFont typeface="Arial" pitchFamily="34" charset="0"/>
        <a:buChar char="•"/>
        <a:defRPr sz="1400" kern="1200">
          <a:solidFill>
            <a:schemeClr val="accent2">
              <a:lumMod val="50000"/>
            </a:schemeClr>
          </a:solidFill>
          <a:latin typeface="+mn-lt"/>
          <a:ea typeface="+mn-ea"/>
          <a:cs typeface="+mn-cs"/>
        </a:defRPr>
      </a:lvl7pPr>
      <a:lvl8pPr marL="2194560" indent="-228600" algn="l" defTabSz="914400" rtl="0" eaLnBrk="1" latinLnBrk="0" hangingPunct="1">
        <a:lnSpc>
          <a:spcPct val="90000"/>
        </a:lnSpc>
        <a:spcBef>
          <a:spcPts val="800"/>
        </a:spcBef>
        <a:buSzPct val="100000"/>
        <a:buFont typeface="Arial" pitchFamily="34" charset="0"/>
        <a:buChar char="•"/>
        <a:defRPr sz="1400" kern="1200">
          <a:solidFill>
            <a:schemeClr val="accent2">
              <a:lumMod val="50000"/>
            </a:schemeClr>
          </a:solidFill>
          <a:latin typeface="+mn-lt"/>
          <a:ea typeface="+mn-ea"/>
          <a:cs typeface="+mn-cs"/>
        </a:defRPr>
      </a:lvl8pPr>
      <a:lvl9pPr marL="2240280" indent="0" algn="l" defTabSz="914400" rtl="0" eaLnBrk="1" latinLnBrk="0" hangingPunct="1">
        <a:lnSpc>
          <a:spcPct val="90000"/>
        </a:lnSpc>
        <a:spcBef>
          <a:spcPts val="800"/>
        </a:spcBef>
        <a:buSzPct val="100000"/>
        <a:buFont typeface="Arial" pitchFamily="34" charset="0"/>
        <a:buNone/>
        <a:defRPr sz="1400" kern="1200">
          <a:solidFill>
            <a:schemeClr val="accent2">
              <a:lumMod val="50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288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Come to the Water</a:t>
            </a:r>
            <a:endParaRPr lang="en-US" dirty="0"/>
          </a:p>
        </p:txBody>
      </p:sp>
      <p:sp>
        <p:nvSpPr>
          <p:cNvPr id="3" name="Subtitle 2"/>
          <p:cNvSpPr>
            <a:spLocks noGrp="1"/>
          </p:cNvSpPr>
          <p:nvPr>
            <p:ph type="subTitle" idx="1"/>
          </p:nvPr>
        </p:nvSpPr>
        <p:spPr>
          <a:xfrm>
            <a:off x="979404" y="4038599"/>
            <a:ext cx="7200900" cy="1253247"/>
          </a:xfrm>
        </p:spPr>
        <p:txBody>
          <a:bodyPr/>
          <a:lstStyle/>
          <a:p>
            <a:r>
              <a:rPr lang="en-AU" dirty="0"/>
              <a:t>(inspired by Psalm 42:1-2, Psalm 63:1-2, Isaiah 55:1-5,</a:t>
            </a:r>
          </a:p>
          <a:p>
            <a:r>
              <a:rPr lang="en-AU" dirty="0"/>
              <a:t>John 4:13-15, John 7:37-39, Revelation 21:6)</a:t>
            </a:r>
          </a:p>
        </p:txBody>
      </p:sp>
    </p:spTree>
    <p:extLst>
      <p:ext uri="{BB962C8B-B14F-4D97-AF65-F5344CB8AC3E}">
        <p14:creationId xmlns:p14="http://schemas.microsoft.com/office/powerpoint/2010/main" val="15039029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0688" y="1808918"/>
            <a:ext cx="8802624" cy="2933769"/>
          </a:xfrm>
        </p:spPr>
        <p:txBody>
          <a:bodyPr/>
          <a:lstStyle/>
          <a:p>
            <a:pPr>
              <a:lnSpc>
                <a:spcPct val="100000"/>
              </a:lnSpc>
              <a:spcAft>
                <a:spcPts val="200"/>
              </a:spcAft>
            </a:pPr>
            <a:r>
              <a:rPr lang="en-AU" sz="3200" dirty="0"/>
              <a:t>Come to the water, all you who thirst—</a:t>
            </a:r>
            <a:br>
              <a:rPr lang="en-AU" sz="3200" dirty="0"/>
            </a:br>
            <a:r>
              <a:rPr lang="en-AU" sz="3200" dirty="0"/>
              <a:t>come drink deeply from the river of life</a:t>
            </a:r>
            <a:r>
              <a:rPr lang="en-AU" sz="3200" dirty="0" smtClean="0"/>
              <a:t>.</a:t>
            </a:r>
            <a:br>
              <a:rPr lang="en-AU" sz="3200" dirty="0" smtClean="0"/>
            </a:br>
            <a:r>
              <a:rPr lang="en-AU" sz="3200" dirty="0"/>
              <a:t/>
            </a:r>
            <a:br>
              <a:rPr lang="en-AU" sz="3200" dirty="0"/>
            </a:br>
            <a:r>
              <a:rPr lang="en-AU" sz="3200" dirty="0"/>
              <a:t> </a:t>
            </a:r>
            <a:r>
              <a:rPr lang="en-AU" sz="3200" b="1" dirty="0"/>
              <a:t>As the deer thirsts for flowing streams,</a:t>
            </a:r>
            <a:r>
              <a:rPr lang="en-AU" sz="3200" dirty="0"/>
              <a:t/>
            </a:r>
            <a:br>
              <a:rPr lang="en-AU" sz="3200" dirty="0"/>
            </a:br>
            <a:r>
              <a:rPr lang="en-AU" sz="3200" b="1" dirty="0"/>
              <a:t>so we thirst for You, O God.</a:t>
            </a:r>
            <a:endParaRPr lang="en-AU" sz="3200" dirty="0"/>
          </a:p>
        </p:txBody>
      </p:sp>
    </p:spTree>
    <p:extLst>
      <p:ext uri="{BB962C8B-B14F-4D97-AF65-F5344CB8AC3E}">
        <p14:creationId xmlns:p14="http://schemas.microsoft.com/office/powerpoint/2010/main" val="16634710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0688" y="1808918"/>
            <a:ext cx="8802624" cy="2933769"/>
          </a:xfrm>
        </p:spPr>
        <p:txBody>
          <a:bodyPr/>
          <a:lstStyle/>
          <a:p>
            <a:pPr>
              <a:lnSpc>
                <a:spcPct val="100000"/>
              </a:lnSpc>
              <a:spcAft>
                <a:spcPts val="200"/>
              </a:spcAft>
            </a:pPr>
            <a:r>
              <a:rPr lang="en-AU" sz="3200" dirty="0"/>
              <a:t>Come to the water, all you who are weary—</a:t>
            </a:r>
            <a:br>
              <a:rPr lang="en-AU" sz="3200" dirty="0"/>
            </a:br>
            <a:r>
              <a:rPr lang="en-AU" sz="3200" dirty="0"/>
              <a:t>come rest in the quiet pools of God’s love</a:t>
            </a:r>
            <a:r>
              <a:rPr lang="en-AU" sz="3200" dirty="0" smtClean="0"/>
              <a:t>.</a:t>
            </a:r>
            <a:br>
              <a:rPr lang="en-AU" sz="3200" dirty="0" smtClean="0"/>
            </a:br>
            <a:r>
              <a:rPr lang="en-AU" sz="3200" dirty="0"/>
              <a:t/>
            </a:r>
            <a:br>
              <a:rPr lang="en-AU" sz="3200" dirty="0"/>
            </a:br>
            <a:r>
              <a:rPr lang="en-AU" sz="3200" b="1" dirty="0"/>
              <a:t> As the deer thirsts for flowing streams,</a:t>
            </a:r>
            <a:br>
              <a:rPr lang="en-AU" sz="3200" b="1" dirty="0"/>
            </a:br>
            <a:r>
              <a:rPr lang="en-AU" sz="3200" b="1" dirty="0"/>
              <a:t>so we thirst for You, O God.</a:t>
            </a:r>
          </a:p>
        </p:txBody>
      </p:sp>
    </p:spTree>
    <p:extLst>
      <p:ext uri="{BB962C8B-B14F-4D97-AF65-F5344CB8AC3E}">
        <p14:creationId xmlns:p14="http://schemas.microsoft.com/office/powerpoint/2010/main" val="41172309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0688" y="1808918"/>
            <a:ext cx="8802624" cy="2933769"/>
          </a:xfrm>
        </p:spPr>
        <p:txBody>
          <a:bodyPr/>
          <a:lstStyle/>
          <a:p>
            <a:pPr>
              <a:lnSpc>
                <a:spcPct val="100000"/>
              </a:lnSpc>
              <a:spcAft>
                <a:spcPts val="200"/>
              </a:spcAft>
            </a:pPr>
            <a:r>
              <a:rPr lang="en-AU" sz="3200" dirty="0"/>
              <a:t>Come to the water, all you who long </a:t>
            </a:r>
            <a:r>
              <a:rPr lang="en-AU" sz="3200" dirty="0" smtClean="0"/>
              <a:t>for justice,</a:t>
            </a:r>
            <a:r>
              <a:rPr lang="en-AU" sz="3200" dirty="0"/>
              <a:t/>
            </a:r>
            <a:br>
              <a:rPr lang="en-AU" sz="3200" dirty="0"/>
            </a:br>
            <a:r>
              <a:rPr lang="en-AU" sz="3200" dirty="0"/>
              <a:t>come be renewed in God’s ever-flowing stream</a:t>
            </a:r>
            <a:r>
              <a:rPr lang="en-AU" sz="3200" dirty="0" smtClean="0"/>
              <a:t>.</a:t>
            </a:r>
            <a:r>
              <a:rPr lang="en-AU" sz="3200" dirty="0"/>
              <a:t/>
            </a:r>
            <a:br>
              <a:rPr lang="en-AU" sz="3200" dirty="0"/>
            </a:br>
            <a:r>
              <a:rPr lang="en-AU" sz="3200" dirty="0"/>
              <a:t/>
            </a:r>
            <a:br>
              <a:rPr lang="en-AU" sz="3200" dirty="0"/>
            </a:br>
            <a:r>
              <a:rPr lang="en-AU" sz="3200" b="1" dirty="0" smtClean="0"/>
              <a:t> As the deer thirsts for flowing streams,</a:t>
            </a:r>
            <a:br>
              <a:rPr lang="en-AU" sz="3200" b="1" dirty="0" smtClean="0"/>
            </a:br>
            <a:r>
              <a:rPr lang="en-AU" sz="3200" b="1" dirty="0" smtClean="0"/>
              <a:t>so we thirst for You, O God.</a:t>
            </a:r>
            <a:endParaRPr lang="en-AU" sz="3200" b="1" dirty="0"/>
          </a:p>
        </p:txBody>
      </p:sp>
    </p:spTree>
    <p:extLst>
      <p:ext uri="{BB962C8B-B14F-4D97-AF65-F5344CB8AC3E}">
        <p14:creationId xmlns:p14="http://schemas.microsoft.com/office/powerpoint/2010/main" val="13981304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0688" y="1808918"/>
            <a:ext cx="8802624" cy="2933769"/>
          </a:xfrm>
        </p:spPr>
        <p:txBody>
          <a:bodyPr/>
          <a:lstStyle/>
          <a:p>
            <a:pPr>
              <a:lnSpc>
                <a:spcPct val="100000"/>
              </a:lnSpc>
              <a:spcAft>
                <a:spcPts val="200"/>
              </a:spcAft>
            </a:pPr>
            <a:r>
              <a:rPr lang="en-AU" sz="3200" dirty="0"/>
              <a:t>For God is here among us,</a:t>
            </a:r>
            <a:br>
              <a:rPr lang="en-AU" sz="3200" dirty="0"/>
            </a:br>
            <a:r>
              <a:rPr lang="en-AU" sz="3200" dirty="0"/>
              <a:t>washing away the dust and grime of our lives,</a:t>
            </a:r>
            <a:br>
              <a:rPr lang="en-AU" sz="3200" dirty="0"/>
            </a:br>
            <a:r>
              <a:rPr lang="en-AU" sz="3200" dirty="0"/>
              <a:t>and pouring out the Spirit on all who thirst.</a:t>
            </a:r>
            <a:br>
              <a:rPr lang="en-AU" sz="3200" dirty="0"/>
            </a:br>
            <a:r>
              <a:rPr lang="en-AU" sz="3200" dirty="0"/>
              <a:t>Let’s worship God together</a:t>
            </a:r>
            <a:r>
              <a:rPr lang="en-AU" sz="3200" dirty="0" smtClean="0"/>
              <a:t>.</a:t>
            </a:r>
            <a:r>
              <a:rPr lang="en-AU" sz="3200" dirty="0"/>
              <a:t/>
            </a:r>
            <a:br>
              <a:rPr lang="en-AU" sz="3200" dirty="0"/>
            </a:br>
            <a:r>
              <a:rPr lang="en-AU" sz="3200" dirty="0"/>
              <a:t/>
            </a:r>
            <a:br>
              <a:rPr lang="en-AU" sz="3200" dirty="0"/>
            </a:br>
            <a:r>
              <a:rPr lang="en-AU" sz="3200" b="1" dirty="0" smtClean="0"/>
              <a:t> As the deer thirsts for flowing streams,</a:t>
            </a:r>
            <a:br>
              <a:rPr lang="en-AU" sz="3200" b="1" dirty="0" smtClean="0"/>
            </a:br>
            <a:r>
              <a:rPr lang="en-AU" sz="3200" b="1" dirty="0" smtClean="0"/>
              <a:t>so we thirst for You, O God.</a:t>
            </a:r>
            <a:endParaRPr lang="en-AU" sz="3200" b="1" dirty="0"/>
          </a:p>
        </p:txBody>
      </p:sp>
    </p:spTree>
    <p:extLst>
      <p:ext uri="{BB962C8B-B14F-4D97-AF65-F5344CB8AC3E}">
        <p14:creationId xmlns:p14="http://schemas.microsoft.com/office/powerpoint/2010/main" val="32228224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5072" y="1808918"/>
            <a:ext cx="8948928" cy="3823786"/>
          </a:xfrm>
        </p:spPr>
        <p:txBody>
          <a:bodyPr/>
          <a:lstStyle/>
          <a:p>
            <a:pPr>
              <a:lnSpc>
                <a:spcPct val="100000"/>
              </a:lnSpc>
              <a:spcAft>
                <a:spcPts val="200"/>
              </a:spcAft>
            </a:pPr>
            <a:r>
              <a:rPr lang="en-AU" sz="3200" dirty="0"/>
              <a:t>We’ve come to worship God,</a:t>
            </a:r>
            <a:br>
              <a:rPr lang="en-AU" sz="3200" dirty="0"/>
            </a:br>
            <a:r>
              <a:rPr lang="en-AU" sz="3200" dirty="0"/>
              <a:t>who makes streams flow from rock,</a:t>
            </a:r>
            <a:br>
              <a:rPr lang="en-AU" sz="3200" dirty="0"/>
            </a:br>
            <a:r>
              <a:rPr lang="en-AU" sz="3100" dirty="0"/>
              <a:t>who turns the parched earth into springs of water,</a:t>
            </a:r>
            <a:r>
              <a:rPr lang="en-AU" sz="3200" dirty="0"/>
              <a:t/>
            </a:r>
            <a:br>
              <a:rPr lang="en-AU" sz="3200" dirty="0"/>
            </a:br>
            <a:r>
              <a:rPr lang="en-AU" sz="3200" dirty="0"/>
              <a:t>who sends the rain from heaven</a:t>
            </a:r>
            <a:br>
              <a:rPr lang="en-AU" sz="3200" dirty="0"/>
            </a:br>
            <a:r>
              <a:rPr lang="en-AU" sz="3200" dirty="0"/>
              <a:t>and makes the wilderness blossom and flourish</a:t>
            </a:r>
            <a:r>
              <a:rPr lang="en-AU" sz="3200" dirty="0" smtClean="0"/>
              <a:t>.</a:t>
            </a:r>
            <a:br>
              <a:rPr lang="en-AU" sz="3200" dirty="0" smtClean="0"/>
            </a:br>
            <a:r>
              <a:rPr lang="en-AU" sz="3200" dirty="0"/>
              <a:t/>
            </a:r>
            <a:br>
              <a:rPr lang="en-AU" sz="3200" dirty="0"/>
            </a:br>
            <a:r>
              <a:rPr lang="en-AU" sz="3200" b="1" dirty="0"/>
              <a:t>Come, let’s worship our life-giving God,</a:t>
            </a:r>
            <a:br>
              <a:rPr lang="en-AU" sz="3200" b="1" dirty="0"/>
            </a:br>
            <a:r>
              <a:rPr lang="en-AU" sz="3200" b="1" dirty="0"/>
              <a:t>who pours out </a:t>
            </a:r>
            <a:r>
              <a:rPr lang="en-AU" sz="3200" b="1" dirty="0" smtClean="0"/>
              <a:t>the living </a:t>
            </a:r>
            <a:br>
              <a:rPr lang="en-AU" sz="3200" b="1" dirty="0" smtClean="0"/>
            </a:br>
            <a:r>
              <a:rPr lang="en-AU" sz="3200" b="1" dirty="0" smtClean="0"/>
              <a:t>water of Christ, on </a:t>
            </a:r>
            <a:r>
              <a:rPr lang="en-AU" sz="3200" b="1" dirty="0"/>
              <a:t>all who thirst.</a:t>
            </a:r>
          </a:p>
        </p:txBody>
      </p:sp>
    </p:spTree>
    <p:extLst>
      <p:ext uri="{BB962C8B-B14F-4D97-AF65-F5344CB8AC3E}">
        <p14:creationId xmlns:p14="http://schemas.microsoft.com/office/powerpoint/2010/main" val="14482015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cean 16x9">
  <a:themeElements>
    <a:clrScheme name="Ocean">
      <a:dk1>
        <a:sysClr val="windowText" lastClr="000000"/>
      </a:dk1>
      <a:lt1>
        <a:sysClr val="window" lastClr="FFFFFF"/>
      </a:lt1>
      <a:dk2>
        <a:srgbClr val="323232"/>
      </a:dk2>
      <a:lt2>
        <a:srgbClr val="E3DED1"/>
      </a:lt2>
      <a:accent1>
        <a:srgbClr val="4557A1"/>
      </a:accent1>
      <a:accent2>
        <a:srgbClr val="3691AA"/>
      </a:accent2>
      <a:accent3>
        <a:srgbClr val="893768"/>
      </a:accent3>
      <a:accent4>
        <a:srgbClr val="4E8542"/>
      </a:accent4>
      <a:accent5>
        <a:srgbClr val="A25A12"/>
      </a:accent5>
      <a:accent6>
        <a:srgbClr val="C19859"/>
      </a:accent6>
      <a:hlink>
        <a:srgbClr val="6B9F25"/>
      </a:hlink>
      <a:folHlink>
        <a:srgbClr val="B26B02"/>
      </a:folHlink>
    </a:clrScheme>
    <a:fontScheme name="Georgia">
      <a:majorFont>
        <a:latin typeface="Georg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cean painting presentation (widescreen).potx" id="{7D8F5DB3-F878-46D5-AF2D-2DD5B7369221}" vid="{9251DF30-C224-466C-9BFA-3064FAD55731}"/>
    </a:ext>
  </a:extLst>
</a:theme>
</file>

<file path=ppt/theme/theme2.xml><?xml version="1.0" encoding="utf-8"?>
<a:theme xmlns:a="http://schemas.openxmlformats.org/drawingml/2006/main" name="Office Theme">
  <a:themeElements>
    <a:clrScheme name="Ocean">
      <a:dk1>
        <a:sysClr val="windowText" lastClr="000000"/>
      </a:dk1>
      <a:lt1>
        <a:sysClr val="window" lastClr="FFFFFF"/>
      </a:lt1>
      <a:dk2>
        <a:srgbClr val="323232"/>
      </a:dk2>
      <a:lt2>
        <a:srgbClr val="E3DED1"/>
      </a:lt2>
      <a:accent1>
        <a:srgbClr val="4557A1"/>
      </a:accent1>
      <a:accent2>
        <a:srgbClr val="3691AA"/>
      </a:accent2>
      <a:accent3>
        <a:srgbClr val="893768"/>
      </a:accent3>
      <a:accent4>
        <a:srgbClr val="4E8542"/>
      </a:accent4>
      <a:accent5>
        <a:srgbClr val="A25A12"/>
      </a:accent5>
      <a:accent6>
        <a:srgbClr val="C19859"/>
      </a:accent6>
      <a:hlink>
        <a:srgbClr val="6B9F25"/>
      </a:hlink>
      <a:folHlink>
        <a:srgbClr val="B26B02"/>
      </a:folHlink>
    </a:clrScheme>
    <a:fontScheme name="Georgia">
      <a:majorFont>
        <a:latin typeface="Georg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Ocean">
      <a:dk1>
        <a:sysClr val="windowText" lastClr="000000"/>
      </a:dk1>
      <a:lt1>
        <a:sysClr val="window" lastClr="FFFFFF"/>
      </a:lt1>
      <a:dk2>
        <a:srgbClr val="323232"/>
      </a:dk2>
      <a:lt2>
        <a:srgbClr val="E3DED1"/>
      </a:lt2>
      <a:accent1>
        <a:srgbClr val="4557A1"/>
      </a:accent1>
      <a:accent2>
        <a:srgbClr val="3691AA"/>
      </a:accent2>
      <a:accent3>
        <a:srgbClr val="893768"/>
      </a:accent3>
      <a:accent4>
        <a:srgbClr val="4E8542"/>
      </a:accent4>
      <a:accent5>
        <a:srgbClr val="A25A12"/>
      </a:accent5>
      <a:accent6>
        <a:srgbClr val="C19859"/>
      </a:accent6>
      <a:hlink>
        <a:srgbClr val="6B9F25"/>
      </a:hlink>
      <a:folHlink>
        <a:srgbClr val="B26B02"/>
      </a:folHlink>
    </a:clrScheme>
    <a:fontScheme name="Georgia">
      <a:majorFont>
        <a:latin typeface="Georg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Ocean painting presentation (widescreen)</Template>
  <TotalTime>6</TotalTime>
  <Words>71</Words>
  <Application>Microsoft Office PowerPoint</Application>
  <PresentationFormat>On-screen Show (4:3)</PresentationFormat>
  <Paragraphs>8</Paragraphs>
  <Slides>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Georgia</vt:lpstr>
      <vt:lpstr>Ocean 16x9</vt:lpstr>
      <vt:lpstr>Come to the Water</vt:lpstr>
      <vt:lpstr>Come to the water, all you who thirst— come drink deeply from the river of life.   As the deer thirsts for flowing streams, so we thirst for You, O God.</vt:lpstr>
      <vt:lpstr>Come to the water, all you who are weary— come rest in the quiet pools of God’s love.   As the deer thirsts for flowing streams, so we thirst for You, O God.</vt:lpstr>
      <vt:lpstr>Come to the water, all you who long for justice, come be renewed in God’s ever-flowing stream.   As the deer thirsts for flowing streams, so we thirst for You, O God.</vt:lpstr>
      <vt:lpstr>For God is here among us, washing away the dust and grime of our lives, and pouring out the Spirit on all who thirst. Let’s worship God together.   As the deer thirsts for flowing streams, so we thirst for You, O God.</vt:lpstr>
      <vt:lpstr>We’ve come to worship God, who makes streams flow from rock, who turns the parched earth into springs of water, who sends the rain from heaven and makes the wilderness blossom and flourish.  Come, let’s worship our life-giving God, who pours out the living  water of Christ, on all who thirst.</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Come to the Water</dc:title>
  <dc:creator>NICHOLAS TUOHY</dc:creator>
  <cp:lastModifiedBy>NICHOLAS TUOHY</cp:lastModifiedBy>
  <cp:revision>1</cp:revision>
  <dcterms:created xsi:type="dcterms:W3CDTF">2017-08-09T00:14:17Z</dcterms:created>
  <dcterms:modified xsi:type="dcterms:W3CDTF">2017-08-09T00:21:01Z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0x010100AA3F7D94069FF64A86F7DFF56D60E3BE</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