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EAD56A9-4437-43AD-BC8A-73B1B77304FD}" type="datetimeFigureOut">
              <a:rPr lang="en-AU" smtClean="0"/>
              <a:t>9/08/2017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B86950F-6A26-48BC-B83D-6FFE6263B7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0469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4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5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2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2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8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0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0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5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0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0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09-08-17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0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39549" y="2619389"/>
            <a:ext cx="6858000" cy="2387600"/>
          </a:xfrm>
        </p:spPr>
        <p:txBody>
          <a:bodyPr/>
          <a:lstStyle/>
          <a:p>
            <a:r>
              <a:rPr lang="en-AU" dirty="0" smtClean="0"/>
              <a:t>Psalm 100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277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220" y="453153"/>
            <a:ext cx="6896055" cy="5556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 smtClean="0"/>
              <a:t>Shout </a:t>
            </a:r>
            <a:r>
              <a:rPr lang="en-AU" sz="3200" dirty="0"/>
              <a:t>for joy to the LORD, all the earth. </a:t>
            </a:r>
          </a:p>
          <a:p>
            <a:pPr marL="0" indent="0">
              <a:buNone/>
            </a:pPr>
            <a:r>
              <a:rPr lang="en-AU" sz="3200" dirty="0" smtClean="0"/>
              <a:t>Worship </a:t>
            </a:r>
            <a:r>
              <a:rPr lang="en-AU" sz="3200" dirty="0"/>
              <a:t>the LORD with gladness; </a:t>
            </a:r>
            <a:endParaRPr lang="en-AU" sz="3200" dirty="0" smtClean="0"/>
          </a:p>
          <a:p>
            <a:pPr marL="0" indent="0">
              <a:buNone/>
            </a:pPr>
            <a:r>
              <a:rPr lang="en-AU" sz="3200" dirty="0" smtClean="0"/>
              <a:t>come </a:t>
            </a:r>
            <a:r>
              <a:rPr lang="en-AU" sz="3200" dirty="0"/>
              <a:t>before him with </a:t>
            </a:r>
            <a:r>
              <a:rPr lang="en-AU" sz="3200" dirty="0" smtClean="0"/>
              <a:t>joyful songs. </a:t>
            </a:r>
          </a:p>
          <a:p>
            <a:pPr marL="0" indent="0">
              <a:buNone/>
            </a:pPr>
            <a:endParaRPr lang="en-AU" sz="1600" dirty="0" smtClean="0"/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3600" b="1" i="1" dirty="0" smtClean="0"/>
              <a:t>Lord, we shout out in joy </a:t>
            </a:r>
          </a:p>
          <a:p>
            <a:pPr marL="0" indent="0">
              <a:buNone/>
            </a:pPr>
            <a:r>
              <a:rPr lang="en-AU" sz="3600" b="1" i="1" dirty="0" smtClean="0"/>
              <a:t>at the greatness and </a:t>
            </a:r>
          </a:p>
          <a:p>
            <a:pPr marL="0" indent="0">
              <a:buNone/>
            </a:pPr>
            <a:r>
              <a:rPr lang="en-AU" sz="3600" b="1" i="1" dirty="0" smtClean="0"/>
              <a:t>glory of your Name!</a:t>
            </a:r>
          </a:p>
          <a:p>
            <a:pPr marL="0" indent="0">
              <a:buNone/>
            </a:pPr>
            <a:r>
              <a:rPr lang="en-AU" sz="3600" b="1" i="1" dirty="0" smtClean="0"/>
              <a:t>We worship you our God, </a:t>
            </a:r>
          </a:p>
          <a:p>
            <a:pPr marL="0" indent="0">
              <a:buNone/>
            </a:pPr>
            <a:r>
              <a:rPr lang="en-AU" sz="3600" b="1" i="1" dirty="0" smtClean="0"/>
              <a:t>You alone.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164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26" y="840259"/>
            <a:ext cx="7805552" cy="49212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3500" dirty="0"/>
              <a:t>Know that the LORD is God. </a:t>
            </a:r>
          </a:p>
          <a:p>
            <a:pPr marL="0" indent="0">
              <a:buNone/>
            </a:pPr>
            <a:r>
              <a:rPr lang="en-AU" sz="3500" dirty="0"/>
              <a:t>It is he who made us, </a:t>
            </a:r>
            <a:endParaRPr lang="en-AU" sz="3500" dirty="0" smtClean="0"/>
          </a:p>
          <a:p>
            <a:pPr marL="0" indent="0">
              <a:buNone/>
            </a:pPr>
            <a:r>
              <a:rPr lang="en-AU" sz="3500" dirty="0" smtClean="0"/>
              <a:t>and </a:t>
            </a:r>
            <a:r>
              <a:rPr lang="en-AU" sz="3500" dirty="0"/>
              <a:t>we are his; </a:t>
            </a:r>
          </a:p>
          <a:p>
            <a:pPr marL="0" indent="0">
              <a:buNone/>
            </a:pPr>
            <a:r>
              <a:rPr lang="en-AU" sz="3500" dirty="0"/>
              <a:t>we are his people, </a:t>
            </a:r>
            <a:r>
              <a:rPr lang="en-AU" sz="3500" dirty="0" smtClean="0"/>
              <a:t>the </a:t>
            </a:r>
            <a:r>
              <a:rPr lang="en-AU" sz="3500" dirty="0"/>
              <a:t>sheep of </a:t>
            </a:r>
            <a:r>
              <a:rPr lang="en-AU" sz="3500" dirty="0" smtClean="0"/>
              <a:t>his pasture</a:t>
            </a:r>
            <a:r>
              <a:rPr lang="en-AU" sz="3500" dirty="0"/>
              <a:t>. </a:t>
            </a:r>
            <a:endParaRPr lang="en-AU" sz="3500" dirty="0" smtClean="0"/>
          </a:p>
          <a:p>
            <a:pPr marL="0" indent="0">
              <a:buNone/>
            </a:pPr>
            <a:endParaRPr lang="en-AU" sz="3500" dirty="0"/>
          </a:p>
          <a:p>
            <a:pPr marL="0" indent="0">
              <a:lnSpc>
                <a:spcPct val="110000"/>
              </a:lnSpc>
              <a:buNone/>
            </a:pPr>
            <a:r>
              <a:rPr lang="en-AU" sz="3900" b="1" i="1" dirty="0" smtClean="0"/>
              <a:t>We love you Lord,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AU" sz="3900" b="1" i="1" dirty="0" smtClean="0"/>
              <a:t>for through Jesus Christ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AU" sz="3900" b="1" i="1" dirty="0" smtClean="0"/>
              <a:t>you have redeemed us,                          and called us Your own.</a:t>
            </a:r>
            <a:endParaRPr lang="en-AU" sz="3900" b="1" i="1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581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75" y="481582"/>
            <a:ext cx="5600363" cy="4683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200" dirty="0"/>
              <a:t>Enter his gates with thanksgiving </a:t>
            </a:r>
          </a:p>
          <a:p>
            <a:pPr marL="0" indent="0">
              <a:buNone/>
            </a:pPr>
            <a:r>
              <a:rPr lang="en-AU" sz="3200" dirty="0"/>
              <a:t>and his courts with praise; </a:t>
            </a:r>
          </a:p>
          <a:p>
            <a:pPr marL="0" indent="0">
              <a:buNone/>
            </a:pPr>
            <a:r>
              <a:rPr lang="en-AU" sz="3200" dirty="0"/>
              <a:t>give thanks to him and praise his name. </a:t>
            </a:r>
          </a:p>
          <a:p>
            <a:pPr marL="0" indent="0">
              <a:buNone/>
            </a:pPr>
            <a:endParaRPr lang="en-AU" sz="700" dirty="0" smtClean="0"/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AU" sz="3600" b="1" i="1" dirty="0" smtClean="0"/>
              <a:t>We thank you God!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AU" sz="3600" b="1" i="1" dirty="0" smtClean="0"/>
              <a:t>We praise you God!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AU" sz="3600" b="1" i="1" dirty="0" smtClean="0"/>
              <a:t>All that is within us blesses your holy Name!                          Thank you our Father!</a:t>
            </a:r>
            <a:endParaRPr lang="en-AU" sz="3600" b="1" i="1" dirty="0"/>
          </a:p>
        </p:txBody>
      </p:sp>
    </p:spTree>
    <p:extLst>
      <p:ext uri="{BB962C8B-B14F-4D97-AF65-F5344CB8AC3E}">
        <p14:creationId xmlns:p14="http://schemas.microsoft.com/office/powerpoint/2010/main" val="428088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36" y="474936"/>
            <a:ext cx="5495166" cy="4521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200" dirty="0"/>
              <a:t>For the LORD is good and his love endures forever; </a:t>
            </a:r>
            <a:r>
              <a:rPr lang="en-AU" sz="3200" dirty="0" smtClean="0"/>
              <a:t>his </a:t>
            </a:r>
            <a:r>
              <a:rPr lang="en-AU" sz="3200" dirty="0"/>
              <a:t>faithfulness continues through all generations</a:t>
            </a:r>
            <a:r>
              <a:rPr lang="en-AU" sz="3200" dirty="0" smtClean="0"/>
              <a:t>.</a:t>
            </a:r>
          </a:p>
          <a:p>
            <a:pPr marL="0" indent="0">
              <a:buNone/>
            </a:pPr>
            <a:endParaRPr lang="en-AU" sz="600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AU" sz="3600" b="1" i="1" dirty="0" smtClean="0"/>
              <a:t>We praise you God for your love endures forever!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AU" sz="3600" b="1" i="1" dirty="0" smtClean="0"/>
              <a:t>We love you our God, we adore and worship you above all others.</a:t>
            </a:r>
            <a:endParaRPr lang="en-AU" sz="3600" b="1" i="1" dirty="0"/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71468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189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Psalm 100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100</dc:title>
  <dc:creator>Nick T</dc:creator>
  <cp:lastModifiedBy>Admin Kew</cp:lastModifiedBy>
  <cp:revision>9</cp:revision>
  <cp:lastPrinted>2014-10-18T09:59:41Z</cp:lastPrinted>
  <dcterms:created xsi:type="dcterms:W3CDTF">2014-10-16T00:47:57Z</dcterms:created>
  <dcterms:modified xsi:type="dcterms:W3CDTF">2017-08-09T04:02:11Z</dcterms:modified>
</cp:coreProperties>
</file>