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8" d="100"/>
          <a:sy n="78" d="100"/>
        </p:scale>
        <p:origin x="5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3BB1761-B8CE-4F06-BEC6-5641347A546B}" type="datetimeFigureOut">
              <a:rPr lang="en-AU" smtClean="0"/>
              <a:t>1/10/2015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006EF7F-DCD3-4E3C-92E7-9322CFD48646}" type="slidenum">
              <a:rPr lang="en-AU" smtClean="0"/>
              <a:t>‹#›</a:t>
            </a:fld>
            <a:endParaRPr lang="en-AU"/>
          </a:p>
        </p:txBody>
      </p:sp>
    </p:spTree>
    <p:extLst>
      <p:ext uri="{BB962C8B-B14F-4D97-AF65-F5344CB8AC3E}">
        <p14:creationId xmlns:p14="http://schemas.microsoft.com/office/powerpoint/2010/main" val="3075119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BB1761-B8CE-4F06-BEC6-5641347A546B}" type="datetimeFigureOut">
              <a:rPr lang="en-AU" smtClean="0"/>
              <a:t>1/10/2015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006EF7F-DCD3-4E3C-92E7-9322CFD48646}" type="slidenum">
              <a:rPr lang="en-AU" smtClean="0"/>
              <a:t>‹#›</a:t>
            </a:fld>
            <a:endParaRPr lang="en-AU"/>
          </a:p>
        </p:txBody>
      </p:sp>
    </p:spTree>
    <p:extLst>
      <p:ext uri="{BB962C8B-B14F-4D97-AF65-F5344CB8AC3E}">
        <p14:creationId xmlns:p14="http://schemas.microsoft.com/office/powerpoint/2010/main" val="818844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BB1761-B8CE-4F06-BEC6-5641347A546B}" type="datetimeFigureOut">
              <a:rPr lang="en-AU" smtClean="0"/>
              <a:t>1/10/2015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006EF7F-DCD3-4E3C-92E7-9322CFD48646}" type="slidenum">
              <a:rPr lang="en-AU" smtClean="0"/>
              <a:t>‹#›</a:t>
            </a:fld>
            <a:endParaRPr lang="en-AU"/>
          </a:p>
        </p:txBody>
      </p:sp>
    </p:spTree>
    <p:extLst>
      <p:ext uri="{BB962C8B-B14F-4D97-AF65-F5344CB8AC3E}">
        <p14:creationId xmlns:p14="http://schemas.microsoft.com/office/powerpoint/2010/main" val="207856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BB1761-B8CE-4F06-BEC6-5641347A546B}" type="datetimeFigureOut">
              <a:rPr lang="en-AU" smtClean="0"/>
              <a:t>1/10/2015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006EF7F-DCD3-4E3C-92E7-9322CFD48646}" type="slidenum">
              <a:rPr lang="en-AU" smtClean="0"/>
              <a:t>‹#›</a:t>
            </a:fld>
            <a:endParaRPr lang="en-AU"/>
          </a:p>
        </p:txBody>
      </p:sp>
    </p:spTree>
    <p:extLst>
      <p:ext uri="{BB962C8B-B14F-4D97-AF65-F5344CB8AC3E}">
        <p14:creationId xmlns:p14="http://schemas.microsoft.com/office/powerpoint/2010/main" val="3707857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BB1761-B8CE-4F06-BEC6-5641347A546B}" type="datetimeFigureOut">
              <a:rPr lang="en-AU" smtClean="0"/>
              <a:t>1/10/2015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006EF7F-DCD3-4E3C-92E7-9322CFD48646}" type="slidenum">
              <a:rPr lang="en-AU" smtClean="0"/>
              <a:t>‹#›</a:t>
            </a:fld>
            <a:endParaRPr lang="en-AU"/>
          </a:p>
        </p:txBody>
      </p:sp>
    </p:spTree>
    <p:extLst>
      <p:ext uri="{BB962C8B-B14F-4D97-AF65-F5344CB8AC3E}">
        <p14:creationId xmlns:p14="http://schemas.microsoft.com/office/powerpoint/2010/main" val="1830187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3BB1761-B8CE-4F06-BEC6-5641347A546B}" type="datetimeFigureOut">
              <a:rPr lang="en-AU" smtClean="0"/>
              <a:t>1/10/2015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006EF7F-DCD3-4E3C-92E7-9322CFD48646}" type="slidenum">
              <a:rPr lang="en-AU" smtClean="0"/>
              <a:t>‹#›</a:t>
            </a:fld>
            <a:endParaRPr lang="en-AU"/>
          </a:p>
        </p:txBody>
      </p:sp>
    </p:spTree>
    <p:extLst>
      <p:ext uri="{BB962C8B-B14F-4D97-AF65-F5344CB8AC3E}">
        <p14:creationId xmlns:p14="http://schemas.microsoft.com/office/powerpoint/2010/main" val="4125303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3BB1761-B8CE-4F06-BEC6-5641347A546B}" type="datetimeFigureOut">
              <a:rPr lang="en-AU" smtClean="0"/>
              <a:t>1/10/2015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006EF7F-DCD3-4E3C-92E7-9322CFD48646}" type="slidenum">
              <a:rPr lang="en-AU" smtClean="0"/>
              <a:t>‹#›</a:t>
            </a:fld>
            <a:endParaRPr lang="en-AU"/>
          </a:p>
        </p:txBody>
      </p:sp>
    </p:spTree>
    <p:extLst>
      <p:ext uri="{BB962C8B-B14F-4D97-AF65-F5344CB8AC3E}">
        <p14:creationId xmlns:p14="http://schemas.microsoft.com/office/powerpoint/2010/main" val="3505899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3BB1761-B8CE-4F06-BEC6-5641347A546B}" type="datetimeFigureOut">
              <a:rPr lang="en-AU" smtClean="0"/>
              <a:t>1/10/2015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006EF7F-DCD3-4E3C-92E7-9322CFD48646}" type="slidenum">
              <a:rPr lang="en-AU" smtClean="0"/>
              <a:t>‹#›</a:t>
            </a:fld>
            <a:endParaRPr lang="en-AU"/>
          </a:p>
        </p:txBody>
      </p:sp>
    </p:spTree>
    <p:extLst>
      <p:ext uri="{BB962C8B-B14F-4D97-AF65-F5344CB8AC3E}">
        <p14:creationId xmlns:p14="http://schemas.microsoft.com/office/powerpoint/2010/main" val="2790695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BB1761-B8CE-4F06-BEC6-5641347A546B}" type="datetimeFigureOut">
              <a:rPr lang="en-AU" smtClean="0"/>
              <a:t>1/10/2015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006EF7F-DCD3-4E3C-92E7-9322CFD48646}" type="slidenum">
              <a:rPr lang="en-AU" smtClean="0"/>
              <a:t>‹#›</a:t>
            </a:fld>
            <a:endParaRPr lang="en-AU"/>
          </a:p>
        </p:txBody>
      </p:sp>
    </p:spTree>
    <p:extLst>
      <p:ext uri="{BB962C8B-B14F-4D97-AF65-F5344CB8AC3E}">
        <p14:creationId xmlns:p14="http://schemas.microsoft.com/office/powerpoint/2010/main" val="2793013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BB1761-B8CE-4F06-BEC6-5641347A546B}" type="datetimeFigureOut">
              <a:rPr lang="en-AU" smtClean="0"/>
              <a:t>1/10/2015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006EF7F-DCD3-4E3C-92E7-9322CFD48646}" type="slidenum">
              <a:rPr lang="en-AU" smtClean="0"/>
              <a:t>‹#›</a:t>
            </a:fld>
            <a:endParaRPr lang="en-AU"/>
          </a:p>
        </p:txBody>
      </p:sp>
    </p:spTree>
    <p:extLst>
      <p:ext uri="{BB962C8B-B14F-4D97-AF65-F5344CB8AC3E}">
        <p14:creationId xmlns:p14="http://schemas.microsoft.com/office/powerpoint/2010/main" val="1191688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BB1761-B8CE-4F06-BEC6-5641347A546B}" type="datetimeFigureOut">
              <a:rPr lang="en-AU" smtClean="0"/>
              <a:t>1/10/2015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006EF7F-DCD3-4E3C-92E7-9322CFD48646}" type="slidenum">
              <a:rPr lang="en-AU" smtClean="0"/>
              <a:t>‹#›</a:t>
            </a:fld>
            <a:endParaRPr lang="en-AU"/>
          </a:p>
        </p:txBody>
      </p:sp>
    </p:spTree>
    <p:extLst>
      <p:ext uri="{BB962C8B-B14F-4D97-AF65-F5344CB8AC3E}">
        <p14:creationId xmlns:p14="http://schemas.microsoft.com/office/powerpoint/2010/main" val="1759706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B1761-B8CE-4F06-BEC6-5641347A546B}" type="datetimeFigureOut">
              <a:rPr lang="en-AU" smtClean="0"/>
              <a:t>1/10/2015</a:t>
            </a:fld>
            <a:endParaRPr lang="en-A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06EF7F-DCD3-4E3C-92E7-9322CFD48646}" type="slidenum">
              <a:rPr lang="en-AU" smtClean="0"/>
              <a:t>‹#›</a:t>
            </a:fld>
            <a:endParaRPr lang="en-AU"/>
          </a:p>
        </p:txBody>
      </p:sp>
    </p:spTree>
    <p:extLst>
      <p:ext uri="{BB962C8B-B14F-4D97-AF65-F5344CB8AC3E}">
        <p14:creationId xmlns:p14="http://schemas.microsoft.com/office/powerpoint/2010/main" val="1183231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h</a:t>
            </a:r>
            <a:endParaRPr lang="en-AU" dirty="0"/>
          </a:p>
        </p:txBody>
      </p:sp>
      <p:sp>
        <p:nvSpPr>
          <p:cNvPr id="3" name="Subtitle 2"/>
          <p:cNvSpPr>
            <a:spLocks noGrp="1"/>
          </p:cNvSpPr>
          <p:nvPr>
            <p:ph type="subTitle" idx="1"/>
          </p:nvPr>
        </p:nvSpPr>
        <p:spPr/>
        <p:txBody>
          <a:bodyPr/>
          <a:lstStyle/>
          <a:p>
            <a:endParaRPr lang="en-AU"/>
          </a:p>
        </p:txBody>
      </p:sp>
      <p:pic>
        <p:nvPicPr>
          <p:cNvPr id="1026" name="Picture 2" descr="sun-set995_n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9" y="492674"/>
            <a:ext cx="9127517" cy="59451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Text Box 3"/>
          <p:cNvSpPr txBox="1">
            <a:spLocks noChangeArrowheads="1"/>
          </p:cNvSpPr>
          <p:nvPr/>
        </p:nvSpPr>
        <p:spPr bwMode="auto">
          <a:xfrm>
            <a:off x="321713" y="882135"/>
            <a:ext cx="5473605" cy="44831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2800" b="1" i="0" u="none" strike="noStrike" cap="none" normalizeH="0" baseline="0" dirty="0" smtClean="0">
                <a:ln>
                  <a:noFill/>
                </a:ln>
                <a:solidFill>
                  <a:srgbClr val="FFFF00"/>
                </a:solidFill>
                <a:effectLst/>
                <a:latin typeface="Patrick" pitchFamily="2" charset="0"/>
              </a:rPr>
              <a:t>Guard your steps when you go to the house of God. Go near to listen rather than to offer the sacrifice of fools, who do not know that they do wrong.</a:t>
            </a:r>
          </a:p>
          <a:p>
            <a:pPr marL="0" marR="0" lvl="0" indent="0" algn="l" defTabSz="914400" rtl="0" eaLnBrk="0" fontAlgn="base" latinLnBrk="0" hangingPunct="0">
              <a:lnSpc>
                <a:spcPct val="100000"/>
              </a:lnSpc>
              <a:spcBef>
                <a:spcPts val="900"/>
              </a:spcBef>
              <a:spcAft>
                <a:spcPct val="0"/>
              </a:spcAft>
              <a:buClrTx/>
              <a:buSzTx/>
              <a:buFontTx/>
              <a:buNone/>
              <a:tabLst/>
            </a:pPr>
            <a:r>
              <a:rPr kumimoji="0" lang="en-AU" altLang="en-US" sz="2800" b="1" i="0" u="none" strike="noStrike" cap="none" normalizeH="0" baseline="0" dirty="0" smtClean="0">
                <a:ln>
                  <a:noFill/>
                </a:ln>
                <a:solidFill>
                  <a:srgbClr val="FFFF00"/>
                </a:solidFill>
                <a:effectLst/>
                <a:latin typeface="Patrick" pitchFamily="2" charset="0"/>
              </a:rPr>
              <a:t>Do not be quick with your mouth,</a:t>
            </a: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2800" b="1" i="0" u="none" strike="noStrike" cap="none" normalizeH="0" baseline="0" dirty="0" smtClean="0">
                <a:ln>
                  <a:noFill/>
                </a:ln>
                <a:solidFill>
                  <a:srgbClr val="FFFF00"/>
                </a:solidFill>
                <a:effectLst/>
                <a:latin typeface="Patrick" pitchFamily="2" charset="0"/>
              </a:rPr>
              <a:t>do not be hasty in your heart</a:t>
            </a: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2800" b="1" i="0" u="none" strike="noStrike" cap="none" normalizeH="0" baseline="0" dirty="0" smtClean="0">
                <a:ln>
                  <a:noFill/>
                </a:ln>
                <a:solidFill>
                  <a:srgbClr val="FFFF00"/>
                </a:solidFill>
                <a:effectLst/>
                <a:latin typeface="Patrick" pitchFamily="2" charset="0"/>
              </a:rPr>
              <a:t>to utter anything before God.</a:t>
            </a: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2800" b="1" i="0" u="none" strike="noStrike" cap="none" normalizeH="0" baseline="0" dirty="0" smtClean="0">
                <a:ln>
                  <a:noFill/>
                </a:ln>
                <a:solidFill>
                  <a:srgbClr val="FFFF00"/>
                </a:solidFill>
                <a:effectLst/>
                <a:latin typeface="Patrick" pitchFamily="2" charset="0"/>
              </a:rPr>
              <a:t>God is in heaven</a:t>
            </a: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2800" b="1" i="0" u="none" strike="noStrike" cap="none" normalizeH="0" baseline="0" dirty="0" smtClean="0">
                <a:ln>
                  <a:noFill/>
                </a:ln>
                <a:solidFill>
                  <a:srgbClr val="FFFF00"/>
                </a:solidFill>
                <a:effectLst/>
                <a:latin typeface="Patrick" pitchFamily="2" charset="0"/>
              </a:rPr>
              <a:t>and you are on earth,</a:t>
            </a: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2800" b="1" i="0" u="none" strike="noStrike" cap="none" normalizeH="0" baseline="0" dirty="0" smtClean="0">
                <a:ln>
                  <a:noFill/>
                </a:ln>
                <a:solidFill>
                  <a:srgbClr val="FFFF00"/>
                </a:solidFill>
                <a:effectLst/>
                <a:latin typeface="Patrick" pitchFamily="2" charset="0"/>
              </a:rPr>
              <a:t>so let your words be few.</a:t>
            </a:r>
            <a:r>
              <a:rPr kumimoji="0" lang="en-AU" altLang="en-US" sz="1600" b="1" i="0" u="none" strike="noStrike" cap="none" normalizeH="0" baseline="0" dirty="0" smtClean="0">
                <a:ln>
                  <a:noFill/>
                </a:ln>
                <a:solidFill>
                  <a:srgbClr val="FFFFFF"/>
                </a:solidFill>
                <a:effectLst/>
                <a:latin typeface="Patrick" pitchFamily="2" charset="0"/>
              </a:rPr>
              <a:t>	</a:t>
            </a:r>
            <a:endParaRPr kumimoji="0" lang="en-AU" altLang="en-US" sz="1100" b="1" i="0" u="none" strike="noStrike" cap="none" normalizeH="0" baseline="0" dirty="0" smtClean="0">
              <a:ln>
                <a:noFill/>
              </a:ln>
              <a:solidFill>
                <a:srgbClr val="FFFFFF"/>
              </a:solidFill>
              <a:effectLst/>
              <a:latin typeface="Patrick"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900" b="1" i="0" u="none" strike="noStrike" cap="none" normalizeH="0" baseline="0" dirty="0" smtClean="0">
                <a:ln>
                  <a:noFill/>
                </a:ln>
                <a:solidFill>
                  <a:srgbClr val="FFFFFF"/>
                </a:solidFill>
                <a:effectLst/>
                <a:latin typeface="Patrick" pitchFamily="2"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200" b="1" i="0" u="none" strike="noStrike" cap="none" normalizeH="0" baseline="0" dirty="0" smtClean="0">
              <a:ln>
                <a:noFill/>
              </a:ln>
              <a:solidFill>
                <a:srgbClr val="FFFFFF"/>
              </a:solidFill>
              <a:effectLst/>
              <a:latin typeface="Patrick"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400" b="0" i="0" u="none" strike="noStrike" cap="none" normalizeH="0" baseline="0" dirty="0" smtClean="0">
                <a:ln>
                  <a:noFill/>
                </a:ln>
                <a:solidFill>
                  <a:srgbClr val="FFFFFF"/>
                </a:solidFill>
                <a:effectLst/>
                <a:latin typeface="Patrick" pitchFamily="2" charset="0"/>
              </a:rPr>
              <a:t>Ecclesiastes 5:1–2</a:t>
            </a:r>
            <a:endParaRPr kumimoji="0" lang="en-US" altLang="en-US" sz="3600" b="0" i="0" u="none" strike="noStrike" cap="none" normalizeH="0" baseline="0" dirty="0" smtClean="0">
              <a:ln>
                <a:noFill/>
              </a:ln>
              <a:solidFill>
                <a:schemeClr val="tx1"/>
              </a:solidFill>
              <a:effectLst/>
              <a:latin typeface="Arial" panose="020B0604020202020204" pitchFamily="34" charset="0"/>
            </a:endParaRPr>
          </a:p>
        </p:txBody>
      </p:sp>
      <p:sp>
        <p:nvSpPr>
          <p:cNvPr id="5" name="Text Box 4"/>
          <p:cNvSpPr txBox="1">
            <a:spLocks noChangeArrowheads="1"/>
          </p:cNvSpPr>
          <p:nvPr/>
        </p:nvSpPr>
        <p:spPr bwMode="auto">
          <a:xfrm>
            <a:off x="4777186" y="2537815"/>
            <a:ext cx="4244237" cy="285591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50000"/>
              </a:lnSpc>
              <a:spcBef>
                <a:spcPct val="0"/>
              </a:spcBef>
              <a:spcAft>
                <a:spcPct val="0"/>
              </a:spcAft>
              <a:buClrTx/>
              <a:buSzTx/>
              <a:buFontTx/>
              <a:buNone/>
              <a:tabLst/>
            </a:pPr>
            <a:r>
              <a:rPr kumimoji="0" lang="en-AU" altLang="en-US" b="1" i="0" u="none" strike="noStrike" cap="none" normalizeH="0" baseline="0" dirty="0" smtClean="0">
                <a:ln>
                  <a:noFill/>
                </a:ln>
                <a:solidFill>
                  <a:srgbClr val="000000"/>
                </a:solidFill>
                <a:effectLst>
                  <a:glow rad="101600">
                    <a:schemeClr val="accent1">
                      <a:lumMod val="40000"/>
                      <a:lumOff val="60000"/>
                      <a:alpha val="60000"/>
                    </a:schemeClr>
                  </a:glow>
                </a:effectLst>
                <a:latin typeface="Sanpya" panose="02000500000000020004" pitchFamily="2" charset="-122"/>
                <a:ea typeface="Sanpya" panose="02000500000000020004" pitchFamily="2" charset="-122"/>
              </a:rPr>
              <a:t>Welcome...</a:t>
            </a:r>
          </a:p>
          <a:p>
            <a:pPr marL="0" marR="0" lvl="0" indent="0" algn="r" defTabSz="914400" rtl="0" eaLnBrk="0" fontAlgn="base" latinLnBrk="0" hangingPunct="0">
              <a:lnSpc>
                <a:spcPct val="150000"/>
              </a:lnSpc>
              <a:spcBef>
                <a:spcPct val="0"/>
              </a:spcBef>
              <a:spcAft>
                <a:spcPct val="0"/>
              </a:spcAft>
              <a:buClrTx/>
              <a:buSzTx/>
              <a:buFontTx/>
              <a:buNone/>
              <a:tabLst/>
            </a:pPr>
            <a:r>
              <a:rPr kumimoji="0" lang="en-AU" altLang="en-US" b="1" i="0" u="none" strike="noStrike" cap="none" normalizeH="0" baseline="0" dirty="0" smtClean="0">
                <a:ln>
                  <a:noFill/>
                </a:ln>
                <a:solidFill>
                  <a:srgbClr val="000000"/>
                </a:solidFill>
                <a:effectLst>
                  <a:glow rad="101600">
                    <a:schemeClr val="accent1">
                      <a:lumMod val="40000"/>
                      <a:lumOff val="60000"/>
                      <a:alpha val="60000"/>
                    </a:schemeClr>
                  </a:glow>
                </a:effectLst>
                <a:latin typeface="Sanpya" panose="02000500000000020004" pitchFamily="2" charset="-122"/>
                <a:ea typeface="Sanpya" panose="02000500000000020004" pitchFamily="2" charset="-122"/>
              </a:rPr>
              <a:t>Be still, be silent. Now.</a:t>
            </a:r>
          </a:p>
          <a:p>
            <a:pPr marL="0" marR="0" lvl="0" indent="0" algn="r" defTabSz="914400" rtl="0" eaLnBrk="0" fontAlgn="base" latinLnBrk="0" hangingPunct="0">
              <a:lnSpc>
                <a:spcPct val="150000"/>
              </a:lnSpc>
              <a:spcBef>
                <a:spcPct val="0"/>
              </a:spcBef>
              <a:spcAft>
                <a:spcPct val="0"/>
              </a:spcAft>
              <a:buClrTx/>
              <a:buSzTx/>
              <a:buFontTx/>
              <a:buNone/>
              <a:tabLst/>
            </a:pPr>
            <a:r>
              <a:rPr kumimoji="0" lang="en-AU" altLang="en-US" b="1" i="0" u="none" strike="noStrike" cap="none" normalizeH="0" baseline="0" dirty="0" smtClean="0">
                <a:ln>
                  <a:noFill/>
                </a:ln>
                <a:solidFill>
                  <a:srgbClr val="000000"/>
                </a:solidFill>
                <a:effectLst>
                  <a:glow rad="101600">
                    <a:schemeClr val="accent1">
                      <a:lumMod val="40000"/>
                      <a:lumOff val="60000"/>
                      <a:alpha val="60000"/>
                    </a:schemeClr>
                  </a:glow>
                </a:effectLst>
                <a:latin typeface="Sanpya" panose="02000500000000020004" pitchFamily="2" charset="-122"/>
                <a:ea typeface="Sanpya" panose="02000500000000020004" pitchFamily="2" charset="-122"/>
              </a:rPr>
              <a:t>Breathe. Breathe slowly, deeply.</a:t>
            </a:r>
          </a:p>
          <a:p>
            <a:pPr marL="0" marR="0" lvl="0" indent="0" algn="r" defTabSz="914400" rtl="0" eaLnBrk="0" fontAlgn="base" latinLnBrk="0" hangingPunct="0">
              <a:lnSpc>
                <a:spcPct val="150000"/>
              </a:lnSpc>
              <a:spcBef>
                <a:spcPct val="0"/>
              </a:spcBef>
              <a:spcAft>
                <a:spcPct val="0"/>
              </a:spcAft>
              <a:buClrTx/>
              <a:buSzTx/>
              <a:buFontTx/>
              <a:buNone/>
              <a:tabLst/>
            </a:pPr>
            <a:r>
              <a:rPr kumimoji="0" lang="en-AU" altLang="en-US" b="1" i="0" u="none" strike="noStrike" cap="none" normalizeH="0" baseline="0" dirty="0" smtClean="0">
                <a:ln>
                  <a:noFill/>
                </a:ln>
                <a:solidFill>
                  <a:srgbClr val="000000"/>
                </a:solidFill>
                <a:effectLst>
                  <a:glow rad="101600">
                    <a:schemeClr val="accent1">
                      <a:lumMod val="40000"/>
                      <a:lumOff val="60000"/>
                      <a:alpha val="60000"/>
                    </a:schemeClr>
                  </a:glow>
                </a:effectLst>
                <a:latin typeface="Sanpya" panose="02000500000000020004" pitchFamily="2" charset="-122"/>
                <a:ea typeface="Sanpya" panose="02000500000000020004" pitchFamily="2" charset="-122"/>
              </a:rPr>
              <a:t>Ask yourself, “Why have I come here?”</a:t>
            </a:r>
          </a:p>
          <a:p>
            <a:pPr marL="0" marR="0" lvl="0" indent="0" algn="r" defTabSz="914400" rtl="0" eaLnBrk="0" fontAlgn="base" latinLnBrk="0" hangingPunct="0">
              <a:lnSpc>
                <a:spcPct val="150000"/>
              </a:lnSpc>
              <a:spcBef>
                <a:spcPct val="0"/>
              </a:spcBef>
              <a:spcAft>
                <a:spcPct val="0"/>
              </a:spcAft>
              <a:buClrTx/>
              <a:buSzTx/>
              <a:buFontTx/>
              <a:buNone/>
              <a:tabLst/>
            </a:pPr>
            <a:r>
              <a:rPr kumimoji="0" lang="en-AU" altLang="en-US" b="1" i="0" u="none" strike="noStrike" cap="none" normalizeH="0" baseline="0" dirty="0" smtClean="0">
                <a:ln>
                  <a:noFill/>
                </a:ln>
                <a:solidFill>
                  <a:srgbClr val="000000"/>
                </a:solidFill>
                <a:effectLst>
                  <a:glow rad="101600">
                    <a:schemeClr val="accent1">
                      <a:lumMod val="40000"/>
                      <a:lumOff val="60000"/>
                      <a:alpha val="60000"/>
                    </a:schemeClr>
                  </a:glow>
                </a:effectLst>
                <a:latin typeface="Sanpya" panose="02000500000000020004" pitchFamily="2" charset="-122"/>
                <a:ea typeface="Sanpya" panose="02000500000000020004" pitchFamily="2" charset="-122"/>
              </a:rPr>
              <a:t>Does my soul thirst?</a:t>
            </a:r>
          </a:p>
          <a:p>
            <a:pPr marL="0" marR="0" lvl="0" indent="0" algn="r" defTabSz="914400" rtl="0" eaLnBrk="0" fontAlgn="base" latinLnBrk="0" hangingPunct="0">
              <a:lnSpc>
                <a:spcPct val="150000"/>
              </a:lnSpc>
              <a:spcBef>
                <a:spcPct val="0"/>
              </a:spcBef>
              <a:spcAft>
                <a:spcPct val="0"/>
              </a:spcAft>
              <a:buClrTx/>
              <a:buSzTx/>
              <a:buFontTx/>
              <a:buNone/>
              <a:tabLst/>
            </a:pPr>
            <a:r>
              <a:rPr kumimoji="0" lang="en-AU" altLang="en-US" b="1" i="0" u="none" strike="noStrike" cap="none" normalizeH="0" baseline="0" dirty="0" smtClean="0">
                <a:ln>
                  <a:noFill/>
                </a:ln>
                <a:solidFill>
                  <a:srgbClr val="000000"/>
                </a:solidFill>
                <a:effectLst>
                  <a:glow rad="101600">
                    <a:schemeClr val="accent1">
                      <a:lumMod val="40000"/>
                      <a:lumOff val="60000"/>
                      <a:alpha val="60000"/>
                    </a:schemeClr>
                  </a:glow>
                </a:effectLst>
                <a:latin typeface="Sanpya" panose="02000500000000020004" pitchFamily="2" charset="-122"/>
                <a:ea typeface="Sanpya" panose="02000500000000020004" pitchFamily="2" charset="-122"/>
              </a:rPr>
              <a:t>Do I hunger for God?</a:t>
            </a:r>
            <a:endParaRPr kumimoji="0" lang="en-AU" altLang="en-US" b="0" i="0" u="none" strike="noStrike" cap="none" normalizeH="0" baseline="0" dirty="0" smtClean="0">
              <a:ln>
                <a:noFill/>
              </a:ln>
              <a:solidFill>
                <a:srgbClr val="000000"/>
              </a:solidFill>
              <a:effectLst>
                <a:glow rad="101600">
                  <a:schemeClr val="accent1">
                    <a:lumMod val="40000"/>
                    <a:lumOff val="60000"/>
                    <a:alpha val="60000"/>
                  </a:schemeClr>
                </a:glow>
              </a:effectLst>
              <a:latin typeface="Sanpya" panose="02000500000000020004" pitchFamily="2" charset="-122"/>
              <a:ea typeface="Sanpya" panose="02000500000000020004" pitchFamily="2" charset="-122"/>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en-AU" altLang="en-US" b="1" i="0" u="none" strike="noStrike" cap="none" normalizeH="0" baseline="0" dirty="0" smtClean="0">
                <a:ln>
                  <a:noFill/>
                </a:ln>
                <a:solidFill>
                  <a:srgbClr val="000000"/>
                </a:solidFill>
                <a:effectLst>
                  <a:glow rad="101600">
                    <a:schemeClr val="accent1">
                      <a:lumMod val="40000"/>
                      <a:lumOff val="60000"/>
                      <a:alpha val="60000"/>
                    </a:schemeClr>
                  </a:glow>
                </a:effectLst>
                <a:latin typeface="Sanpya" panose="02000500000000020004" pitchFamily="2" charset="-122"/>
                <a:ea typeface="Sanpya" panose="02000500000000020004" pitchFamily="2" charset="-122"/>
              </a:rPr>
              <a:t>Have I come to worship, to love, to serve?</a:t>
            </a:r>
          </a:p>
          <a:p>
            <a:pPr marL="0" marR="0" lvl="0" indent="0" algn="r" defTabSz="914400" rtl="0" eaLnBrk="0" fontAlgn="base" latinLnBrk="0" hangingPunct="0">
              <a:lnSpc>
                <a:spcPct val="150000"/>
              </a:lnSpc>
              <a:spcBef>
                <a:spcPct val="0"/>
              </a:spcBef>
              <a:spcAft>
                <a:spcPct val="0"/>
              </a:spcAft>
              <a:buClrTx/>
              <a:buSzTx/>
              <a:buFontTx/>
              <a:buNone/>
              <a:tabLst/>
            </a:pPr>
            <a:r>
              <a:rPr kumimoji="0" lang="en-AU" altLang="en-US" b="1" i="0" u="none" strike="noStrike" cap="none" normalizeH="0" baseline="0" dirty="0" smtClean="0">
                <a:ln>
                  <a:noFill/>
                </a:ln>
                <a:solidFill>
                  <a:srgbClr val="000000"/>
                </a:solidFill>
                <a:effectLst>
                  <a:glow rad="101600">
                    <a:schemeClr val="accent1">
                      <a:lumMod val="40000"/>
                      <a:lumOff val="60000"/>
                      <a:alpha val="60000"/>
                    </a:schemeClr>
                  </a:glow>
                </a:effectLst>
                <a:latin typeface="Sanpya" panose="02000500000000020004" pitchFamily="2" charset="-122"/>
                <a:ea typeface="Sanpya" panose="02000500000000020004" pitchFamily="2" charset="-122"/>
              </a:rPr>
              <a:t>Prepare yourself to meet with God...</a:t>
            </a:r>
          </a:p>
          <a:p>
            <a:pPr marL="0" marR="0" lvl="0" indent="0" algn="l" defTabSz="914400" rtl="0" eaLnBrk="0" fontAlgn="base" latinLnBrk="0" hangingPunct="0">
              <a:lnSpc>
                <a:spcPct val="150000"/>
              </a:lnSpc>
              <a:spcBef>
                <a:spcPct val="0"/>
              </a:spcBef>
              <a:spcAft>
                <a:spcPct val="0"/>
              </a:spcAft>
              <a:buClrTx/>
              <a:buSzTx/>
              <a:buFontTx/>
              <a:buNone/>
              <a:tabLst/>
            </a:pPr>
            <a:endParaRPr kumimoji="0" lang="en-AU" altLang="en-US" sz="1100" b="0" i="0" u="none" strike="noStrike" cap="none" normalizeH="0" baseline="0" dirty="0" smtClean="0">
              <a:ln>
                <a:noFill/>
              </a:ln>
              <a:solidFill>
                <a:srgbClr val="000000"/>
              </a:solidFill>
              <a:effectLst>
                <a:glow rad="101600">
                  <a:schemeClr val="accent1">
                    <a:lumMod val="40000"/>
                    <a:lumOff val="60000"/>
                    <a:alpha val="60000"/>
                  </a:schemeClr>
                </a:glow>
              </a:effectLst>
              <a:latin typeface="Calibri" panose="020F0502020204030204"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glow rad="101600">
                  <a:schemeClr val="accent1">
                    <a:lumMod val="40000"/>
                    <a:lumOff val="60000"/>
                    <a:alpha val="60000"/>
                  </a:schemeClr>
                </a:glow>
              </a:effectLst>
              <a:latin typeface="Arial" panose="020B0604020202020204" pitchFamily="34" charset="0"/>
            </a:endParaRPr>
          </a:p>
        </p:txBody>
      </p:sp>
    </p:spTree>
    <p:extLst>
      <p:ext uri="{BB962C8B-B14F-4D97-AF65-F5344CB8AC3E}">
        <p14:creationId xmlns:p14="http://schemas.microsoft.com/office/powerpoint/2010/main" val="1097648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321</TotalTime>
  <Words>130</Words>
  <Application>Microsoft Office PowerPoint</Application>
  <PresentationFormat>On-screen Show (4:3)</PresentationFormat>
  <Paragraphs>19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Sanpya</vt:lpstr>
      <vt:lpstr>Arial</vt:lpstr>
      <vt:lpstr>Calibri</vt:lpstr>
      <vt:lpstr>Calibri Light</vt:lpstr>
      <vt:lpstr>Patrick</vt:lpstr>
      <vt:lpstr>Office Theme</vt:lpstr>
      <vt:lpstr>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dc:title>
  <dc:creator>Nick T</dc:creator>
  <cp:lastModifiedBy>Nick T</cp:lastModifiedBy>
  <cp:revision>10</cp:revision>
  <dcterms:created xsi:type="dcterms:W3CDTF">2015-09-30T06:03:38Z</dcterms:created>
  <dcterms:modified xsi:type="dcterms:W3CDTF">2015-10-01T06:12:28Z</dcterms:modified>
</cp:coreProperties>
</file>